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embeddings/oleObject1.bin" ContentType="application/vnd.openxmlformats-officedocument.oleObject"/>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5" r:id="rId1"/>
  </p:sldMasterIdLst>
  <p:notesMasterIdLst>
    <p:notesMasterId r:id="rId20"/>
  </p:notesMasterIdLst>
  <p:handoutMasterIdLst>
    <p:handoutMasterId r:id="rId21"/>
  </p:handoutMasterIdLst>
  <p:sldIdLst>
    <p:sldId id="266" r:id="rId2"/>
    <p:sldId id="275" r:id="rId3"/>
    <p:sldId id="257" r:id="rId4"/>
    <p:sldId id="259" r:id="rId5"/>
    <p:sldId id="263" r:id="rId6"/>
    <p:sldId id="264" r:id="rId7"/>
    <p:sldId id="265" r:id="rId8"/>
    <p:sldId id="267" r:id="rId9"/>
    <p:sldId id="268" r:id="rId10"/>
    <p:sldId id="269" r:id="rId11"/>
    <p:sldId id="270" r:id="rId12"/>
    <p:sldId id="271" r:id="rId13"/>
    <p:sldId id="272" r:id="rId14"/>
    <p:sldId id="273" r:id="rId15"/>
    <p:sldId id="261" r:id="rId16"/>
    <p:sldId id="262" r:id="rId17"/>
    <p:sldId id="274" r:id="rId18"/>
    <p:sldId id="276" r:id="rId19"/>
  </p:sldIdLst>
  <p:sldSz cx="10080625" cy="7559675"/>
  <p:notesSz cx="7772400" cy="10058400"/>
  <p:defaultTextStyle>
    <a:defPPr>
      <a:defRPr lang="en-GB"/>
    </a:defPPr>
    <a:lvl1pPr algn="l" defTabSz="457200" rtl="0" fontAlgn="base" hangingPunct="0">
      <a:lnSpc>
        <a:spcPct val="95000"/>
      </a:lnSpc>
      <a:spcBef>
        <a:spcPct val="0"/>
      </a:spcBef>
      <a:spcAft>
        <a:spcPct val="0"/>
      </a:spcAft>
      <a:buClr>
        <a:srgbClr val="000000"/>
      </a:buClr>
      <a:buSzPct val="45000"/>
      <a:buFont typeface="StarSymbol" charset="0"/>
      <a:defRPr sz="2400" kern="1200">
        <a:solidFill>
          <a:schemeClr val="tx1"/>
        </a:solidFill>
        <a:latin typeface="Times New Roman" pitchFamily="1" charset="0"/>
        <a:ea typeface="+mn-ea"/>
        <a:cs typeface="+mn-cs"/>
      </a:defRPr>
    </a:lvl1pPr>
    <a:lvl2pPr marL="431800" indent="-215900" algn="l" defTabSz="457200" rtl="0" fontAlgn="base" hangingPunct="0">
      <a:lnSpc>
        <a:spcPct val="95000"/>
      </a:lnSpc>
      <a:spcBef>
        <a:spcPct val="0"/>
      </a:spcBef>
      <a:spcAft>
        <a:spcPct val="0"/>
      </a:spcAft>
      <a:buClr>
        <a:srgbClr val="000000"/>
      </a:buClr>
      <a:buSzPct val="45000"/>
      <a:buFont typeface="StarSymbol" charset="0"/>
      <a:defRPr sz="2400" kern="1200">
        <a:solidFill>
          <a:schemeClr val="tx1"/>
        </a:solidFill>
        <a:latin typeface="Times New Roman" pitchFamily="1" charset="0"/>
        <a:ea typeface="+mn-ea"/>
        <a:cs typeface="+mn-cs"/>
      </a:defRPr>
    </a:lvl2pPr>
    <a:lvl3pPr marL="647700" indent="-215900" algn="l" defTabSz="457200" rtl="0" fontAlgn="base" hangingPunct="0">
      <a:lnSpc>
        <a:spcPct val="95000"/>
      </a:lnSpc>
      <a:spcBef>
        <a:spcPct val="0"/>
      </a:spcBef>
      <a:spcAft>
        <a:spcPct val="0"/>
      </a:spcAft>
      <a:buClr>
        <a:srgbClr val="000000"/>
      </a:buClr>
      <a:buSzPct val="45000"/>
      <a:buFont typeface="StarSymbol" charset="0"/>
      <a:defRPr sz="2400" kern="1200">
        <a:solidFill>
          <a:schemeClr val="tx1"/>
        </a:solidFill>
        <a:latin typeface="Times New Roman" pitchFamily="1" charset="0"/>
        <a:ea typeface="+mn-ea"/>
        <a:cs typeface="+mn-cs"/>
      </a:defRPr>
    </a:lvl3pPr>
    <a:lvl4pPr marL="863600" indent="-215900" algn="l" defTabSz="457200" rtl="0" fontAlgn="base" hangingPunct="0">
      <a:lnSpc>
        <a:spcPct val="95000"/>
      </a:lnSpc>
      <a:spcBef>
        <a:spcPct val="0"/>
      </a:spcBef>
      <a:spcAft>
        <a:spcPct val="0"/>
      </a:spcAft>
      <a:buClr>
        <a:srgbClr val="000000"/>
      </a:buClr>
      <a:buSzPct val="45000"/>
      <a:buFont typeface="StarSymbol" charset="0"/>
      <a:defRPr sz="2400" kern="1200">
        <a:solidFill>
          <a:schemeClr val="tx1"/>
        </a:solidFill>
        <a:latin typeface="Times New Roman" pitchFamily="1" charset="0"/>
        <a:ea typeface="+mn-ea"/>
        <a:cs typeface="+mn-cs"/>
      </a:defRPr>
    </a:lvl4pPr>
    <a:lvl5pPr marL="1079500" indent="-215900" algn="l" defTabSz="457200" rtl="0" fontAlgn="base" hangingPunct="0">
      <a:lnSpc>
        <a:spcPct val="95000"/>
      </a:lnSpc>
      <a:spcBef>
        <a:spcPct val="0"/>
      </a:spcBef>
      <a:spcAft>
        <a:spcPct val="0"/>
      </a:spcAft>
      <a:buClr>
        <a:srgbClr val="000000"/>
      </a:buClr>
      <a:buSzPct val="45000"/>
      <a:buFont typeface="StarSymbol" charset="0"/>
      <a:defRPr sz="2400" kern="1200">
        <a:solidFill>
          <a:schemeClr val="tx1"/>
        </a:solidFill>
        <a:latin typeface="Times New Roman" pitchFamily="1" charset="0"/>
        <a:ea typeface="+mn-ea"/>
        <a:cs typeface="+mn-cs"/>
      </a:defRPr>
    </a:lvl5pPr>
    <a:lvl6pPr marL="2286000" algn="l" defTabSz="457200" rtl="0" eaLnBrk="1" latinLnBrk="0" hangingPunct="1">
      <a:defRPr sz="2400" kern="1200">
        <a:solidFill>
          <a:schemeClr val="tx1"/>
        </a:solidFill>
        <a:latin typeface="Times New Roman" pitchFamily="1" charset="0"/>
        <a:ea typeface="+mn-ea"/>
        <a:cs typeface="+mn-cs"/>
      </a:defRPr>
    </a:lvl6pPr>
    <a:lvl7pPr marL="2743200" algn="l" defTabSz="457200" rtl="0" eaLnBrk="1" latinLnBrk="0" hangingPunct="1">
      <a:defRPr sz="2400" kern="1200">
        <a:solidFill>
          <a:schemeClr val="tx1"/>
        </a:solidFill>
        <a:latin typeface="Times New Roman" pitchFamily="1" charset="0"/>
        <a:ea typeface="+mn-ea"/>
        <a:cs typeface="+mn-cs"/>
      </a:defRPr>
    </a:lvl7pPr>
    <a:lvl8pPr marL="3200400" algn="l" defTabSz="457200" rtl="0" eaLnBrk="1" latinLnBrk="0" hangingPunct="1">
      <a:defRPr sz="2400" kern="1200">
        <a:solidFill>
          <a:schemeClr val="tx1"/>
        </a:solidFill>
        <a:latin typeface="Times New Roman" pitchFamily="1" charset="0"/>
        <a:ea typeface="+mn-ea"/>
        <a:cs typeface="+mn-cs"/>
      </a:defRPr>
    </a:lvl8pPr>
    <a:lvl9pPr marL="3657600" algn="l" defTabSz="457200" rtl="0" eaLnBrk="1" latinLnBrk="0" hangingPunct="1">
      <a:defRPr sz="2400" kern="1200">
        <a:solidFill>
          <a:schemeClr val="tx1"/>
        </a:solidFill>
        <a:latin typeface="Times New Roman" pitchFamily="1"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frameSlides="1"/>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984" y="-112"/>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handoutMaster" Target="handoutMasters/handoutMaster1.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368675" cy="5032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402138" y="0"/>
            <a:ext cx="3368675" cy="503238"/>
          </a:xfrm>
          <a:prstGeom prst="rect">
            <a:avLst/>
          </a:prstGeom>
        </p:spPr>
        <p:txBody>
          <a:bodyPr vert="horz" lIns="91440" tIns="45720" rIns="91440" bIns="45720" rtlCol="0"/>
          <a:lstStyle>
            <a:lvl1pPr algn="r">
              <a:defRPr sz="1200"/>
            </a:lvl1pPr>
          </a:lstStyle>
          <a:p>
            <a:fld id="{42C3032B-B6CB-D349-BEC2-88D34B7E02A3}" type="datetimeFigureOut">
              <a:rPr lang="en-US" smtClean="0"/>
              <a:t>2/12/13</a:t>
            </a:fld>
            <a:endParaRPr lang="en-US"/>
          </a:p>
        </p:txBody>
      </p:sp>
      <p:sp>
        <p:nvSpPr>
          <p:cNvPr id="4" name="Footer Placeholder 3"/>
          <p:cNvSpPr>
            <a:spLocks noGrp="1"/>
          </p:cNvSpPr>
          <p:nvPr>
            <p:ph type="ftr" sz="quarter" idx="2"/>
          </p:nvPr>
        </p:nvSpPr>
        <p:spPr>
          <a:xfrm>
            <a:off x="0" y="9553575"/>
            <a:ext cx="3368675" cy="5032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402138" y="9553575"/>
            <a:ext cx="3368675" cy="503238"/>
          </a:xfrm>
          <a:prstGeom prst="rect">
            <a:avLst/>
          </a:prstGeom>
        </p:spPr>
        <p:txBody>
          <a:bodyPr vert="horz" lIns="91440" tIns="45720" rIns="91440" bIns="45720" rtlCol="0" anchor="b"/>
          <a:lstStyle>
            <a:lvl1pPr algn="r">
              <a:defRPr sz="1200"/>
            </a:lvl1pPr>
          </a:lstStyle>
          <a:p>
            <a:fld id="{1852B795-2251-3B48-9E92-511F91B6FEC9}" type="slidenum">
              <a:rPr lang="en-US" smtClean="0"/>
              <a:t>‹#›</a:t>
            </a:fld>
            <a:endParaRPr lang="en-US"/>
          </a:p>
        </p:txBody>
      </p:sp>
    </p:spTree>
    <p:extLst>
      <p:ext uri="{BB962C8B-B14F-4D97-AF65-F5344CB8AC3E}">
        <p14:creationId xmlns:p14="http://schemas.microsoft.com/office/powerpoint/2010/main" val="40303598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Rectangle 1"/>
          <p:cNvSpPr>
            <a:spLocks noGrp="1" noRot="1" noChangeAspect="1" noChangeArrowheads="1"/>
          </p:cNvSpPr>
          <p:nvPr>
            <p:ph type="sldImg"/>
          </p:nvPr>
        </p:nvSpPr>
        <p:spPr bwMode="auto">
          <a:xfrm>
            <a:off x="1587500" y="1006475"/>
            <a:ext cx="4594225" cy="3446463"/>
          </a:xfrm>
          <a:prstGeom prst="rect">
            <a:avLst/>
          </a:prstGeom>
          <a:noFill/>
          <a:ln w="9525">
            <a:noFill/>
            <a:round/>
            <a:headEnd/>
            <a:tailEnd/>
          </a:ln>
          <a:effectLst/>
        </p:spPr>
      </p:sp>
      <p:sp>
        <p:nvSpPr>
          <p:cNvPr id="2050" name="Rectangle 2"/>
          <p:cNvSpPr>
            <a:spLocks noGrp="1" noChangeArrowheads="1"/>
          </p:cNvSpPr>
          <p:nvPr>
            <p:ph type="body"/>
          </p:nvPr>
        </p:nvSpPr>
        <p:spPr bwMode="auto">
          <a:xfrm>
            <a:off x="1185863" y="4787900"/>
            <a:ext cx="5405437" cy="382428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en-US"/>
          </a:p>
        </p:txBody>
      </p:sp>
    </p:spTree>
    <p:extLst>
      <p:ext uri="{BB962C8B-B14F-4D97-AF65-F5344CB8AC3E}">
        <p14:creationId xmlns:p14="http://schemas.microsoft.com/office/powerpoint/2010/main" val="1190862274"/>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 charset="0"/>
      <a:defRPr sz="1200" kern="1200">
        <a:solidFill>
          <a:srgbClr val="000000"/>
        </a:solidFill>
        <a:latin typeface="Times New Roman" pitchFamily="1"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 charset="0"/>
      <a:defRPr sz="1200" kern="1200">
        <a:solidFill>
          <a:srgbClr val="000000"/>
        </a:solidFill>
        <a:latin typeface="Times New Roman" pitchFamily="1"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 charset="0"/>
      <a:defRPr sz="1200" kern="1200">
        <a:solidFill>
          <a:srgbClr val="000000"/>
        </a:solidFill>
        <a:latin typeface="Times New Roman" pitchFamily="1"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 charset="0"/>
      <a:defRPr sz="1200" kern="1200">
        <a:solidFill>
          <a:srgbClr val="000000"/>
        </a:solidFill>
        <a:latin typeface="Times New Roman" pitchFamily="1"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 charset="0"/>
      <a:defRPr sz="1200" kern="1200">
        <a:solidFill>
          <a:srgbClr val="000000"/>
        </a:solidFill>
        <a:latin typeface="Times New Roman" pitchFamily="1" charset="0"/>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4402561" y="9553734"/>
            <a:ext cx="3368040" cy="502920"/>
          </a:xfrm>
          <a:prstGeom prst="rect">
            <a:avLst/>
          </a:prstGeom>
          <a:ln/>
        </p:spPr>
        <p:txBody>
          <a:bodyPr lIns="101882" tIns="50941" rIns="101882" bIns="50941"/>
          <a:lstStyle/>
          <a:p>
            <a:fld id="{AB79CBBF-34B7-FB41-BE7D-588C25DA1238}" type="slidenum">
              <a:rPr lang="en-US"/>
              <a:pPr/>
              <a:t>1</a:t>
            </a:fld>
            <a:endParaRPr lang="en-US"/>
          </a:p>
        </p:txBody>
      </p:sp>
      <p:sp>
        <p:nvSpPr>
          <p:cNvPr id="1741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7411" name="Rectangle 3"/>
          <p:cNvSpPr>
            <a:spLocks noGrp="1" noChangeArrowheads="1"/>
          </p:cNvSpPr>
          <p:nvPr>
            <p:ph type="body" idx="1"/>
          </p:nvPr>
        </p:nvSpPr>
        <p:spPr/>
        <p:txBody>
          <a:bodyPr/>
          <a:lstStyle/>
          <a:p>
            <a:r>
              <a:rPr lang="en-US"/>
              <a:t>Print MySJSU roster &amp; add codes. Bring dice for lottery. Bring vampire stake demo. Distribute Greensheet. Distribute survey. Distribute sample solution.</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4402561" y="9553734"/>
            <a:ext cx="3368040" cy="502920"/>
          </a:xfrm>
          <a:prstGeom prst="rect">
            <a:avLst/>
          </a:prstGeom>
          <a:ln/>
        </p:spPr>
        <p:txBody>
          <a:bodyPr lIns="101882" tIns="50941" rIns="101882" bIns="50941"/>
          <a:lstStyle/>
          <a:p>
            <a:fld id="{EF95352F-2621-954B-B8E2-BFD405560B48}" type="slidenum">
              <a:rPr lang="en-US"/>
              <a:pPr/>
              <a:t>14</a:t>
            </a:fld>
            <a:endParaRPr lang="en-US"/>
          </a:p>
        </p:txBody>
      </p:sp>
      <p:sp>
        <p:nvSpPr>
          <p:cNvPr id="9728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972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5601" name="Text Box 1"/>
          <p:cNvSpPr txBox="1">
            <a:spLocks noGrp="1" noRot="1" noChangeAspect="1" noChangeArrowheads="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25602" name="Text Box 2"/>
          <p:cNvSpPr txBox="1">
            <a:spLocks noGrp="1" noChangeArrowheads="1"/>
          </p:cNvSpPr>
          <p:nvPr>
            <p:ph type="body" idx="1"/>
          </p:nvPr>
        </p:nvSpPr>
        <p:spPr bwMode="auto">
          <a:xfrm>
            <a:off x="1185863" y="4787900"/>
            <a:ext cx="5407025" cy="3827463"/>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5" name="Text Box 1"/>
          <p:cNvSpPr txBox="1">
            <a:spLocks noGrp="1" noRot="1" noChangeAspect="1" noChangeArrowheads="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26626" name="Text Box 2"/>
          <p:cNvSpPr txBox="1">
            <a:spLocks noGrp="1" noChangeArrowheads="1"/>
          </p:cNvSpPr>
          <p:nvPr>
            <p:ph type="body" idx="1"/>
          </p:nvPr>
        </p:nvSpPr>
        <p:spPr bwMode="auto">
          <a:xfrm>
            <a:off x="1185863" y="4787900"/>
            <a:ext cx="5407025" cy="3827463"/>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4402561" y="9553734"/>
            <a:ext cx="3368040" cy="502920"/>
          </a:xfrm>
          <a:prstGeom prst="rect">
            <a:avLst/>
          </a:prstGeom>
          <a:ln/>
        </p:spPr>
        <p:txBody>
          <a:bodyPr lIns="101882" tIns="50941" rIns="101882" bIns="50941"/>
          <a:lstStyle/>
          <a:p>
            <a:fld id="{B86E5F3A-7829-3944-83A4-3B821DF8CF32}" type="slidenum">
              <a:rPr lang="en-US"/>
              <a:pPr/>
              <a:t>17</a:t>
            </a:fld>
            <a:endParaRPr lang="en-US"/>
          </a:p>
        </p:txBody>
      </p:sp>
      <p:sp>
        <p:nvSpPr>
          <p:cNvPr id="12902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290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505" name="Text Box 1"/>
          <p:cNvSpPr txBox="1">
            <a:spLocks noGrp="1" noRot="1" noChangeAspect="1" noChangeArrowheads="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21506" name="Text Box 2"/>
          <p:cNvSpPr txBox="1">
            <a:spLocks noGrp="1" noChangeArrowheads="1"/>
          </p:cNvSpPr>
          <p:nvPr>
            <p:ph type="body" idx="1"/>
          </p:nvPr>
        </p:nvSpPr>
        <p:spPr bwMode="auto">
          <a:xfrm>
            <a:off x="1185863" y="4787900"/>
            <a:ext cx="5407025" cy="3827463"/>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3" name="Text Box 1"/>
          <p:cNvSpPr txBox="1">
            <a:spLocks noGrp="1" noRot="1" noChangeAspect="1" noChangeArrowheads="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23554" name="Text Box 2"/>
          <p:cNvSpPr txBox="1">
            <a:spLocks noGrp="1" noChangeArrowheads="1"/>
          </p:cNvSpPr>
          <p:nvPr>
            <p:ph type="body" idx="1"/>
          </p:nvPr>
        </p:nvSpPr>
        <p:spPr bwMode="auto">
          <a:xfrm>
            <a:off x="1185863" y="4787900"/>
            <a:ext cx="5407025" cy="3827463"/>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4402561" y="9553734"/>
            <a:ext cx="3368040" cy="502920"/>
          </a:xfrm>
          <a:prstGeom prst="rect">
            <a:avLst/>
          </a:prstGeom>
          <a:ln/>
        </p:spPr>
        <p:txBody>
          <a:bodyPr lIns="101882" tIns="50941" rIns="101882" bIns="50941"/>
          <a:lstStyle/>
          <a:p>
            <a:fld id="{41556929-C852-9848-9158-63F21CD45E4F}" type="slidenum">
              <a:rPr lang="en-US"/>
              <a:pPr/>
              <a:t>8</a:t>
            </a:fld>
            <a:endParaRPr lang="en-US"/>
          </a:p>
        </p:txBody>
      </p:sp>
      <p:sp>
        <p:nvSpPr>
          <p:cNvPr id="11673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167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4402561" y="9553734"/>
            <a:ext cx="3368040" cy="502920"/>
          </a:xfrm>
          <a:prstGeom prst="rect">
            <a:avLst/>
          </a:prstGeom>
          <a:ln/>
        </p:spPr>
        <p:txBody>
          <a:bodyPr lIns="101882" tIns="50941" rIns="101882" bIns="50941"/>
          <a:lstStyle/>
          <a:p>
            <a:fld id="{5E23A0BC-B2E0-E841-9130-66FF90255B38}" type="slidenum">
              <a:rPr lang="en-US"/>
              <a:pPr/>
              <a:t>9</a:t>
            </a:fld>
            <a:endParaRPr lang="en-US"/>
          </a:p>
        </p:txBody>
      </p:sp>
      <p:sp>
        <p:nvSpPr>
          <p:cNvPr id="9113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911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4402561" y="9553734"/>
            <a:ext cx="3368040" cy="502920"/>
          </a:xfrm>
          <a:prstGeom prst="rect">
            <a:avLst/>
          </a:prstGeom>
          <a:ln/>
        </p:spPr>
        <p:txBody>
          <a:bodyPr lIns="101882" tIns="50941" rIns="101882" bIns="50941"/>
          <a:lstStyle/>
          <a:p>
            <a:fld id="{6AB5A4D6-1F63-7540-AA07-000FFA1B1330}" type="slidenum">
              <a:rPr lang="en-US"/>
              <a:pPr/>
              <a:t>10</a:t>
            </a:fld>
            <a:endParaRPr lang="en-US"/>
          </a:p>
        </p:txBody>
      </p:sp>
      <p:sp>
        <p:nvSpPr>
          <p:cNvPr id="9216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921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4402561" y="9553734"/>
            <a:ext cx="3368040" cy="502920"/>
          </a:xfrm>
          <a:prstGeom prst="rect">
            <a:avLst/>
          </a:prstGeom>
          <a:ln/>
        </p:spPr>
        <p:txBody>
          <a:bodyPr lIns="101882" tIns="50941" rIns="101882" bIns="50941"/>
          <a:lstStyle/>
          <a:p>
            <a:fld id="{B9F26B78-4257-A54A-B263-BE81649E2826}" type="slidenum">
              <a:rPr lang="en-US"/>
              <a:pPr/>
              <a:t>11</a:t>
            </a:fld>
            <a:endParaRPr lang="en-US"/>
          </a:p>
        </p:txBody>
      </p:sp>
      <p:sp>
        <p:nvSpPr>
          <p:cNvPr id="9318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931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4402561" y="9553734"/>
            <a:ext cx="3368040" cy="502920"/>
          </a:xfrm>
          <a:prstGeom prst="rect">
            <a:avLst/>
          </a:prstGeom>
          <a:ln/>
        </p:spPr>
        <p:txBody>
          <a:bodyPr lIns="101882" tIns="50941" rIns="101882" bIns="50941"/>
          <a:lstStyle/>
          <a:p>
            <a:fld id="{E6657103-F9C7-894E-BC65-929F65539F53}" type="slidenum">
              <a:rPr lang="en-US"/>
              <a:pPr/>
              <a:t>12</a:t>
            </a:fld>
            <a:endParaRPr lang="en-US"/>
          </a:p>
        </p:txBody>
      </p:sp>
      <p:sp>
        <p:nvSpPr>
          <p:cNvPr id="11878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187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4402561" y="9553734"/>
            <a:ext cx="3368040" cy="502920"/>
          </a:xfrm>
          <a:prstGeom prst="rect">
            <a:avLst/>
          </a:prstGeom>
          <a:ln/>
        </p:spPr>
        <p:txBody>
          <a:bodyPr lIns="101882" tIns="50941" rIns="101882" bIns="50941"/>
          <a:lstStyle/>
          <a:p>
            <a:fld id="{A52A0953-FBFB-6949-B92D-B99844840874}" type="slidenum">
              <a:rPr lang="en-US"/>
              <a:pPr/>
              <a:t>13</a:t>
            </a:fld>
            <a:endParaRPr lang="en-US"/>
          </a:p>
        </p:txBody>
      </p:sp>
      <p:sp>
        <p:nvSpPr>
          <p:cNvPr id="13107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31075"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overlayTitle.png"/>
          <p:cNvPicPr>
            <a:picLocks noChangeAspect="1"/>
          </p:cNvPicPr>
          <p:nvPr/>
        </p:nvPicPr>
        <p:blipFill>
          <a:blip r:embed="rId2"/>
          <a:stretch>
            <a:fillRect/>
          </a:stretch>
        </p:blipFill>
        <p:spPr>
          <a:xfrm>
            <a:off x="0" y="0"/>
            <a:ext cx="10080625" cy="7559675"/>
          </a:xfrm>
          <a:prstGeom prst="rect">
            <a:avLst/>
          </a:prstGeom>
        </p:spPr>
      </p:pic>
      <p:sp>
        <p:nvSpPr>
          <p:cNvPr id="2" name="Title 1"/>
          <p:cNvSpPr>
            <a:spLocks noGrp="1"/>
          </p:cNvSpPr>
          <p:nvPr>
            <p:ph type="ctrTitle"/>
          </p:nvPr>
        </p:nvSpPr>
        <p:spPr>
          <a:xfrm>
            <a:off x="859304" y="1760425"/>
            <a:ext cx="8360269" cy="1851420"/>
          </a:xfrm>
        </p:spPr>
        <p:txBody>
          <a:bodyPr anchor="b" anchorCtr="0"/>
          <a:lstStyle>
            <a:lvl1pP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859304" y="3611845"/>
            <a:ext cx="8360268" cy="1931917"/>
          </a:xfrm>
        </p:spPr>
        <p:txBody>
          <a:bodyPr/>
          <a:lstStyle>
            <a:lvl1pPr marL="0" indent="0" algn="ctr">
              <a:lnSpc>
                <a:spcPct val="110000"/>
              </a:lnSpc>
              <a:spcBef>
                <a:spcPts val="661"/>
              </a:spcBef>
              <a:buNone/>
              <a:defRPr>
                <a:solidFill>
                  <a:schemeClr val="bg1"/>
                </a:solidFill>
              </a:defRPr>
            </a:lvl1pPr>
            <a:lvl2pPr marL="503972" indent="0" algn="ctr">
              <a:buNone/>
              <a:defRPr>
                <a:solidFill>
                  <a:schemeClr val="tx1">
                    <a:tint val="75000"/>
                  </a:schemeClr>
                </a:solidFill>
              </a:defRPr>
            </a:lvl2pPr>
            <a:lvl3pPr marL="1007943" indent="0" algn="ctr">
              <a:buNone/>
              <a:defRPr>
                <a:solidFill>
                  <a:schemeClr val="tx1">
                    <a:tint val="75000"/>
                  </a:schemeClr>
                </a:solidFill>
              </a:defRPr>
            </a:lvl3pPr>
            <a:lvl4pPr marL="1511915" indent="0" algn="ctr">
              <a:buNone/>
              <a:defRPr>
                <a:solidFill>
                  <a:schemeClr val="tx1">
                    <a:tint val="75000"/>
                  </a:schemeClr>
                </a:solidFill>
              </a:defRPr>
            </a:lvl4pPr>
            <a:lvl5pPr marL="2015886" indent="0" algn="ctr">
              <a:buNone/>
              <a:defRPr>
                <a:solidFill>
                  <a:schemeClr val="tx1">
                    <a:tint val="75000"/>
                  </a:schemeClr>
                </a:solidFill>
              </a:defRPr>
            </a:lvl5pPr>
            <a:lvl6pPr marL="2519858" indent="0" algn="ctr">
              <a:buNone/>
              <a:defRPr>
                <a:solidFill>
                  <a:schemeClr val="tx1">
                    <a:tint val="75000"/>
                  </a:schemeClr>
                </a:solidFill>
              </a:defRPr>
            </a:lvl6pPr>
            <a:lvl7pPr marL="3023829" indent="0" algn="ctr">
              <a:buNone/>
              <a:defRPr>
                <a:solidFill>
                  <a:schemeClr val="tx1">
                    <a:tint val="75000"/>
                  </a:schemeClr>
                </a:solidFill>
              </a:defRPr>
            </a:lvl7pPr>
            <a:lvl8pPr marL="3527801" indent="0" algn="ctr">
              <a:buNone/>
              <a:defRPr>
                <a:solidFill>
                  <a:schemeClr val="tx1">
                    <a:tint val="75000"/>
                  </a:schemeClr>
                </a:solidFill>
              </a:defRPr>
            </a:lvl8pPr>
            <a:lvl9pPr marL="4031772"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449D725-AF79-4FB6-8D02-83EAC61E3211}" type="datetimeFigureOut">
              <a:rPr lang="en-US" smtClean="0"/>
              <a:t>2/12/13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6629CB-7937-4506-A327-ACF88B95BB03}"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0" name="Picture 9" descr="overlayBlank.png"/>
          <p:cNvPicPr>
            <a:picLocks noChangeAspect="1"/>
          </p:cNvPicPr>
          <p:nvPr/>
        </p:nvPicPr>
        <p:blipFill>
          <a:blip r:embed="rId2"/>
          <a:stretch>
            <a:fillRect/>
          </a:stretch>
        </p:blipFill>
        <p:spPr>
          <a:xfrm>
            <a:off x="0" y="0"/>
            <a:ext cx="10080625" cy="7559675"/>
          </a:xfrm>
          <a:prstGeom prst="rect">
            <a:avLst/>
          </a:prstGeom>
        </p:spPr>
      </p:pic>
      <p:sp>
        <p:nvSpPr>
          <p:cNvPr id="2" name="Title 1"/>
          <p:cNvSpPr>
            <a:spLocks noGrp="1"/>
          </p:cNvSpPr>
          <p:nvPr>
            <p:ph type="title"/>
          </p:nvPr>
        </p:nvSpPr>
        <p:spPr>
          <a:xfrm>
            <a:off x="1065815" y="923960"/>
            <a:ext cx="3830638" cy="1784923"/>
          </a:xfrm>
        </p:spPr>
        <p:txBody>
          <a:bodyPr vert="horz" lIns="100794" tIns="50397" rIns="100794" bIns="50397" rtlCol="0" anchor="b">
            <a:noAutofit/>
          </a:bodyPr>
          <a:lstStyle>
            <a:lvl1pPr algn="ctr" defTabSz="1007943" rtl="0" eaLnBrk="1" latinLnBrk="0" hangingPunct="1">
              <a:lnSpc>
                <a:spcPct val="95000"/>
              </a:lnSpc>
              <a:spcBef>
                <a:spcPct val="0"/>
              </a:spcBef>
              <a:buNone/>
              <a:defRPr lang="en-US" sz="3300" b="1" kern="1200" dirty="0">
                <a:solidFill>
                  <a:schemeClr val="bg1"/>
                </a:solidFill>
                <a:effectLst>
                  <a:outerShdw blurRad="101600" dist="12700" dir="3600000" algn="tl" rotWithShape="0">
                    <a:prstClr val="black">
                      <a:alpha val="30000"/>
                    </a:prstClr>
                  </a:outerShdw>
                </a:effectLst>
                <a:latin typeface="+mj-lt"/>
                <a:ea typeface="+mj-ea"/>
                <a:cs typeface="+mj-cs"/>
              </a:defRPr>
            </a:lvl1pPr>
          </a:lstStyle>
          <a:p>
            <a:r>
              <a:rPr lang="en-US" smtClean="0"/>
              <a:t>Click to edit Master title style</a:t>
            </a:r>
            <a:endParaRPr lang="en-US" dirty="0"/>
          </a:p>
        </p:txBody>
      </p:sp>
      <p:sp>
        <p:nvSpPr>
          <p:cNvPr id="3" name="Picture Placeholder 2"/>
          <p:cNvSpPr>
            <a:spLocks noGrp="1"/>
          </p:cNvSpPr>
          <p:nvPr>
            <p:ph type="pic" idx="1"/>
          </p:nvPr>
        </p:nvSpPr>
        <p:spPr>
          <a:xfrm>
            <a:off x="5212172" y="923960"/>
            <a:ext cx="3830638" cy="5039783"/>
          </a:xfrm>
          <a:prstGeom prst="roundRect">
            <a:avLst>
              <a:gd name="adj" fmla="val 10888"/>
            </a:avLst>
          </a:prstGeom>
          <a:solidFill>
            <a:schemeClr val="bg1">
              <a:lumMod val="75000"/>
            </a:schemeClr>
          </a:solidFill>
          <a:effectLst>
            <a:reflection blurRad="6350" stA="20000" endA="300" endPos="25500" dist="50800" dir="5400000" sy="-100000" algn="bl" rotWithShape="0"/>
          </a:effectLst>
        </p:spPr>
        <p:txBody>
          <a:bodyPr>
            <a:normAutofit/>
          </a:bodyPr>
          <a:lstStyle>
            <a:lvl1pPr marL="0" indent="0">
              <a:buNone/>
              <a:defRPr sz="2200" b="1"/>
            </a:lvl1pPr>
            <a:lvl2pPr marL="503972" indent="0">
              <a:buNone/>
              <a:defRPr sz="3100"/>
            </a:lvl2pPr>
            <a:lvl3pPr marL="1007943" indent="0">
              <a:buNone/>
              <a:defRPr sz="2600"/>
            </a:lvl3pPr>
            <a:lvl4pPr marL="1511915" indent="0">
              <a:buNone/>
              <a:defRPr sz="2200"/>
            </a:lvl4pPr>
            <a:lvl5pPr marL="2015886" indent="0">
              <a:buNone/>
              <a:defRPr sz="2200"/>
            </a:lvl5pPr>
            <a:lvl6pPr marL="2519858" indent="0">
              <a:buNone/>
              <a:defRPr sz="2200"/>
            </a:lvl6pPr>
            <a:lvl7pPr marL="3023829" indent="0">
              <a:buNone/>
              <a:defRPr sz="2200"/>
            </a:lvl7pPr>
            <a:lvl8pPr marL="3527801" indent="0">
              <a:buNone/>
              <a:defRPr sz="2200"/>
            </a:lvl8pPr>
            <a:lvl9pPr marL="4031772" indent="0">
              <a:buNone/>
              <a:defRPr sz="22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065815" y="2727411"/>
            <a:ext cx="3830638" cy="3023870"/>
          </a:xfrm>
        </p:spPr>
        <p:txBody>
          <a:bodyPr vert="horz" lIns="100794" tIns="50397" rIns="100794" bIns="50397" rtlCol="0">
            <a:normAutofit/>
          </a:bodyPr>
          <a:lstStyle>
            <a:lvl1pPr marL="0" indent="0" algn="ctr">
              <a:lnSpc>
                <a:spcPct val="110000"/>
              </a:lnSpc>
              <a:spcBef>
                <a:spcPts val="661"/>
              </a:spcBef>
              <a:buNone/>
              <a:defRPr lang="en-US" sz="2000" kern="1200" dirty="0" smtClean="0">
                <a:solidFill>
                  <a:schemeClr val="bg1"/>
                </a:solidFill>
                <a:effectLst>
                  <a:outerShdw blurRad="101600" dist="12700" dir="3600000" algn="tl" rotWithShape="0">
                    <a:prstClr val="black">
                      <a:alpha val="30000"/>
                    </a:prstClr>
                  </a:outerShdw>
                </a:effectLst>
                <a:latin typeface="+mn-lt"/>
                <a:ea typeface="+mn-ea"/>
                <a:cs typeface="+mn-cs"/>
              </a:defRPr>
            </a:lvl1pPr>
            <a:lvl2pPr marL="503972" indent="0">
              <a:buNone/>
              <a:defRPr sz="1300"/>
            </a:lvl2pPr>
            <a:lvl3pPr marL="1007943" indent="0">
              <a:buNone/>
              <a:defRPr sz="1100"/>
            </a:lvl3pPr>
            <a:lvl4pPr marL="1511915" indent="0">
              <a:buNone/>
              <a:defRPr sz="1000"/>
            </a:lvl4pPr>
            <a:lvl5pPr marL="2015886" indent="0">
              <a:buNone/>
              <a:defRPr sz="1000"/>
            </a:lvl5pPr>
            <a:lvl6pPr marL="2519858" indent="0">
              <a:buNone/>
              <a:defRPr sz="1000"/>
            </a:lvl6pPr>
            <a:lvl7pPr marL="3023829" indent="0">
              <a:buNone/>
              <a:defRPr sz="1000"/>
            </a:lvl7pPr>
            <a:lvl8pPr marL="3527801" indent="0">
              <a:buNone/>
              <a:defRPr sz="1000"/>
            </a:lvl8pPr>
            <a:lvl9pPr marL="4031772" indent="0">
              <a:buNone/>
              <a:defRPr sz="1000"/>
            </a:lvl9pPr>
          </a:lstStyle>
          <a:p>
            <a:pPr marL="0" lvl="0" indent="0" algn="ctr" defTabSz="1007943" rtl="0" eaLnBrk="1" latinLnBrk="0" hangingPunct="1">
              <a:spcBef>
                <a:spcPts val="2205"/>
              </a:spcBef>
              <a:spcAft>
                <a:spcPts val="0"/>
              </a:spcAft>
              <a:buSzPct val="90000"/>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B449D725-AF79-4FB6-8D02-83EAC61E3211}" type="datetimeFigureOut">
              <a:rPr lang="en-US" smtClean="0"/>
              <a:t>2/12/13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6629CB-7937-4506-A327-ACF88B95BB0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with Caption, Alt.">
    <p:spTree>
      <p:nvGrpSpPr>
        <p:cNvPr id="1" name=""/>
        <p:cNvGrpSpPr/>
        <p:nvPr/>
      </p:nvGrpSpPr>
      <p:grpSpPr>
        <a:xfrm>
          <a:off x="0" y="0"/>
          <a:ext cx="0" cy="0"/>
          <a:chOff x="0" y="0"/>
          <a:chExt cx="0" cy="0"/>
        </a:xfrm>
      </p:grpSpPr>
      <p:sp>
        <p:nvSpPr>
          <p:cNvPr id="2" name="Title 1"/>
          <p:cNvSpPr>
            <a:spLocks noGrp="1"/>
          </p:cNvSpPr>
          <p:nvPr>
            <p:ph type="title"/>
          </p:nvPr>
        </p:nvSpPr>
        <p:spPr>
          <a:xfrm>
            <a:off x="859304" y="98819"/>
            <a:ext cx="8360269" cy="1259946"/>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B449D725-AF79-4FB6-8D02-83EAC61E3211}" type="datetimeFigureOut">
              <a:rPr lang="en-US" smtClean="0"/>
              <a:t>2/12/13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6629CB-7937-4506-A327-ACF88B95BB03}" type="slidenum">
              <a:rPr lang="en-US" smtClean="0"/>
              <a:t>‹#›</a:t>
            </a:fld>
            <a:endParaRPr lang="en-US"/>
          </a:p>
        </p:txBody>
      </p:sp>
      <p:sp>
        <p:nvSpPr>
          <p:cNvPr id="8" name="Text Placeholder 3"/>
          <p:cNvSpPr>
            <a:spLocks noGrp="1"/>
          </p:cNvSpPr>
          <p:nvPr>
            <p:ph type="body" sz="half" idx="2"/>
          </p:nvPr>
        </p:nvSpPr>
        <p:spPr>
          <a:xfrm>
            <a:off x="859304" y="1511935"/>
            <a:ext cx="8360269" cy="1511935"/>
          </a:xfrm>
        </p:spPr>
        <p:txBody>
          <a:bodyPr vert="horz" lIns="100794" tIns="50397" rIns="100794" bIns="50397" rtlCol="0">
            <a:normAutofit/>
          </a:bodyPr>
          <a:lstStyle>
            <a:lvl1pPr marL="0" indent="0" algn="ctr">
              <a:lnSpc>
                <a:spcPct val="110000"/>
              </a:lnSpc>
              <a:spcBef>
                <a:spcPts val="661"/>
              </a:spcBef>
              <a:buNone/>
              <a:defRPr lang="en-US" sz="2000" kern="1200" dirty="0" smtClean="0">
                <a:solidFill>
                  <a:schemeClr val="bg1"/>
                </a:solidFill>
                <a:effectLst>
                  <a:outerShdw blurRad="101600" dist="12700" dir="3600000" algn="tl" rotWithShape="0">
                    <a:prstClr val="black">
                      <a:alpha val="30000"/>
                    </a:prstClr>
                  </a:outerShdw>
                </a:effectLst>
                <a:latin typeface="+mn-lt"/>
                <a:ea typeface="+mn-ea"/>
                <a:cs typeface="+mn-cs"/>
              </a:defRPr>
            </a:lvl1pPr>
            <a:lvl2pPr marL="503972" indent="0">
              <a:buNone/>
              <a:defRPr sz="1300"/>
            </a:lvl2pPr>
            <a:lvl3pPr marL="1007943" indent="0">
              <a:buNone/>
              <a:defRPr sz="1100"/>
            </a:lvl3pPr>
            <a:lvl4pPr marL="1511915" indent="0">
              <a:buNone/>
              <a:defRPr sz="1000"/>
            </a:lvl4pPr>
            <a:lvl5pPr marL="2015886" indent="0">
              <a:buNone/>
              <a:defRPr sz="1000"/>
            </a:lvl5pPr>
            <a:lvl6pPr marL="2519858" indent="0">
              <a:buNone/>
              <a:defRPr sz="1000"/>
            </a:lvl6pPr>
            <a:lvl7pPr marL="3023829" indent="0">
              <a:buNone/>
              <a:defRPr sz="1000"/>
            </a:lvl7pPr>
            <a:lvl8pPr marL="3527801" indent="0">
              <a:buNone/>
              <a:defRPr sz="1000"/>
            </a:lvl8pPr>
            <a:lvl9pPr marL="4031772" indent="0">
              <a:buNone/>
              <a:defRPr sz="1000"/>
            </a:lvl9pPr>
          </a:lstStyle>
          <a:p>
            <a:pPr marL="0" lvl="0" indent="0" algn="ctr" defTabSz="1007943" rtl="0" eaLnBrk="1" latinLnBrk="0" hangingPunct="1">
              <a:spcBef>
                <a:spcPts val="2205"/>
              </a:spcBef>
              <a:spcAft>
                <a:spcPts val="0"/>
              </a:spcAft>
              <a:buSzPct val="90000"/>
              <a:buFont typeface="Wingdings" pitchFamily="2" charset="2"/>
              <a:buNone/>
            </a:pPr>
            <a:r>
              <a:rPr lang="en-US" smtClean="0"/>
              <a:t>Click to edit Master text styles</a:t>
            </a:r>
          </a:p>
        </p:txBody>
      </p:sp>
      <p:sp>
        <p:nvSpPr>
          <p:cNvPr id="9" name="Picture Placeholder 2"/>
          <p:cNvSpPr>
            <a:spLocks noGrp="1"/>
          </p:cNvSpPr>
          <p:nvPr>
            <p:ph type="pic" idx="1"/>
          </p:nvPr>
        </p:nvSpPr>
        <p:spPr>
          <a:xfrm>
            <a:off x="2772172" y="3023870"/>
            <a:ext cx="4536281" cy="3107866"/>
          </a:xfrm>
          <a:prstGeom prst="roundRect">
            <a:avLst>
              <a:gd name="adj" fmla="val 10888"/>
            </a:avLst>
          </a:prstGeom>
          <a:solidFill>
            <a:schemeClr val="bg1">
              <a:lumMod val="75000"/>
            </a:schemeClr>
          </a:solidFill>
          <a:effectLst>
            <a:reflection blurRad="6350" stA="20000" endA="300" endPos="38500" dist="50800" dir="5400000" sy="-100000" algn="bl" rotWithShape="0"/>
          </a:effectLst>
        </p:spPr>
        <p:txBody>
          <a:bodyPr>
            <a:normAutofit/>
          </a:bodyPr>
          <a:lstStyle>
            <a:lvl1pPr marL="0" indent="0">
              <a:buNone/>
              <a:defRPr sz="2200" b="1"/>
            </a:lvl1pPr>
            <a:lvl2pPr marL="503972" indent="0">
              <a:buNone/>
              <a:defRPr sz="3100"/>
            </a:lvl2pPr>
            <a:lvl3pPr marL="1007943" indent="0">
              <a:buNone/>
              <a:defRPr sz="2600"/>
            </a:lvl3pPr>
            <a:lvl4pPr marL="1511915" indent="0">
              <a:buNone/>
              <a:defRPr sz="2200"/>
            </a:lvl4pPr>
            <a:lvl5pPr marL="2015886" indent="0">
              <a:buNone/>
              <a:defRPr sz="2200"/>
            </a:lvl5pPr>
            <a:lvl6pPr marL="2519858" indent="0">
              <a:buNone/>
              <a:defRPr sz="2200"/>
            </a:lvl6pPr>
            <a:lvl7pPr marL="3023829" indent="0">
              <a:buNone/>
              <a:defRPr sz="2200"/>
            </a:lvl7pPr>
            <a:lvl8pPr marL="3527801" indent="0">
              <a:buNone/>
              <a:defRPr sz="2200"/>
            </a:lvl8pPr>
            <a:lvl9pPr marL="4031772" indent="0">
              <a:buNone/>
              <a:defRPr sz="2200"/>
            </a:lvl9pPr>
          </a:lstStyle>
          <a:p>
            <a:r>
              <a:rPr lang="en-US" smtClean="0"/>
              <a:t>Drag picture to placeholder or click icon to add</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lvl1pPr marL="403177" indent="-403177">
              <a:defRPr/>
            </a:lvl1pPr>
            <a:lvl2pPr marL="806354" indent="-403177">
              <a:defRPr/>
            </a:lvl2pPr>
            <a:lvl3pPr marL="1209532" indent="-403177">
              <a:defRPr/>
            </a:lvl3pPr>
            <a:lvl4pPr marL="1612709" indent="-403177">
              <a:defRPr/>
            </a:lvl4pPr>
            <a:lvl5pPr marL="2015886" indent="-403177">
              <a:defRPr/>
            </a:lvl5pPr>
            <a:lvl6pPr marL="2419063" indent="-403177">
              <a:defRPr/>
            </a:lvl6pPr>
            <a:lvl7pPr marL="2822241" indent="-403177">
              <a:defRPr/>
            </a:lvl7pPr>
            <a:lvl8pPr marL="3225418" indent="-403177">
              <a:defRPr/>
            </a:lvl8pPr>
            <a:lvl9pPr marL="3628595" indent="-403177">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449D725-AF79-4FB6-8D02-83EAC61E3211}" type="datetimeFigureOut">
              <a:rPr lang="en-US" smtClean="0"/>
              <a:t>2/12/13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6629CB-7937-4506-A327-ACF88B95BB03}"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7" name="Picture 6" descr="overlayVertical.png"/>
          <p:cNvPicPr>
            <a:picLocks noChangeAspect="1"/>
          </p:cNvPicPr>
          <p:nvPr/>
        </p:nvPicPr>
        <p:blipFill>
          <a:blip r:embed="rId2"/>
          <a:stretch>
            <a:fillRect/>
          </a:stretch>
        </p:blipFill>
        <p:spPr>
          <a:xfrm>
            <a:off x="0" y="0"/>
            <a:ext cx="10080625" cy="7559675"/>
          </a:xfrm>
          <a:prstGeom prst="rect">
            <a:avLst/>
          </a:prstGeom>
        </p:spPr>
      </p:pic>
      <p:sp>
        <p:nvSpPr>
          <p:cNvPr id="2" name="Vertical Title 1"/>
          <p:cNvSpPr>
            <a:spLocks noGrp="1"/>
          </p:cNvSpPr>
          <p:nvPr>
            <p:ph type="title" orient="vert"/>
          </p:nvPr>
        </p:nvSpPr>
        <p:spPr>
          <a:xfrm>
            <a:off x="7980495" y="923961"/>
            <a:ext cx="1848115" cy="5570011"/>
          </a:xfrm>
        </p:spPr>
        <p:txBody>
          <a:bodyPr vert="eaVert"/>
          <a:lstStyle>
            <a:lvl1pPr>
              <a:defRPr sz="4000"/>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59303" y="923961"/>
            <a:ext cx="6636411" cy="5570011"/>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449D725-AF79-4FB6-8D02-83EAC61E3211}" type="datetimeFigureOut">
              <a:rPr lang="en-US" smtClean="0"/>
              <a:t>2/12/13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6629CB-7937-4506-A327-ACF88B95BB0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449D725-AF79-4FB6-8D02-83EAC61E3211}" type="datetimeFigureOut">
              <a:rPr lang="en-US" smtClean="0"/>
              <a:t>2/12/13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6629CB-7937-4506-A327-ACF88B95BB0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picTx" preserve="1">
  <p:cSld name="Title Slide with Picture">
    <p:spTree>
      <p:nvGrpSpPr>
        <p:cNvPr id="1" name=""/>
        <p:cNvGrpSpPr/>
        <p:nvPr/>
      </p:nvGrpSpPr>
      <p:grpSpPr>
        <a:xfrm>
          <a:off x="0" y="0"/>
          <a:ext cx="0" cy="0"/>
          <a:chOff x="0" y="0"/>
          <a:chExt cx="0" cy="0"/>
        </a:xfrm>
      </p:grpSpPr>
      <p:pic>
        <p:nvPicPr>
          <p:cNvPr id="9" name="Picture 8" descr="overlayText.png"/>
          <p:cNvPicPr>
            <a:picLocks noChangeAspect="1"/>
          </p:cNvPicPr>
          <p:nvPr/>
        </p:nvPicPr>
        <p:blipFill>
          <a:blip r:embed="rId2"/>
          <a:stretch>
            <a:fillRect/>
          </a:stretch>
        </p:blipFill>
        <p:spPr>
          <a:xfrm>
            <a:off x="0" y="0"/>
            <a:ext cx="10080625" cy="7559675"/>
          </a:xfrm>
          <a:prstGeom prst="rect">
            <a:avLst/>
          </a:prstGeom>
        </p:spPr>
      </p:pic>
      <p:sp>
        <p:nvSpPr>
          <p:cNvPr id="2" name="Title 1"/>
          <p:cNvSpPr>
            <a:spLocks noGrp="1"/>
          </p:cNvSpPr>
          <p:nvPr>
            <p:ph type="title"/>
          </p:nvPr>
        </p:nvSpPr>
        <p:spPr>
          <a:xfrm>
            <a:off x="861894" y="3587140"/>
            <a:ext cx="8356838" cy="1857803"/>
          </a:xfrm>
        </p:spPr>
        <p:txBody>
          <a:bodyPr vert="horz" lIns="100794" tIns="50397" rIns="100794" bIns="50397" rtlCol="0" anchor="b" anchorCtr="0">
            <a:noAutofit/>
          </a:bodyPr>
          <a:lstStyle>
            <a:lvl1pPr algn="ctr" defTabSz="1007943" rtl="0" eaLnBrk="1" latinLnBrk="0" hangingPunct="1">
              <a:lnSpc>
                <a:spcPct val="95000"/>
              </a:lnSpc>
              <a:spcBef>
                <a:spcPct val="0"/>
              </a:spcBef>
              <a:buNone/>
              <a:defRPr lang="en-US" sz="6000" b="1" kern="1200">
                <a:solidFill>
                  <a:schemeClr val="bg1"/>
                </a:solidFill>
                <a:effectLst>
                  <a:outerShdw blurRad="101600" dist="12700" dir="3600000" algn="tl" rotWithShape="0">
                    <a:prstClr val="black">
                      <a:alpha val="30000"/>
                    </a:prstClr>
                  </a:outerShdw>
                </a:effectLst>
                <a:latin typeface="+mj-lt"/>
                <a:ea typeface="+mj-ea"/>
                <a:cs typeface="+mj-cs"/>
              </a:defRPr>
            </a:lvl1pPr>
          </a:lstStyle>
          <a:p>
            <a:r>
              <a:rPr lang="en-US" smtClean="0"/>
              <a:t>Click to edit Master title style</a:t>
            </a:r>
            <a:endParaRPr lang="en-US" dirty="0"/>
          </a:p>
        </p:txBody>
      </p:sp>
      <p:sp>
        <p:nvSpPr>
          <p:cNvPr id="3" name="Picture Placeholder 2"/>
          <p:cNvSpPr>
            <a:spLocks noGrp="1"/>
          </p:cNvSpPr>
          <p:nvPr>
            <p:ph type="pic" idx="1"/>
          </p:nvPr>
        </p:nvSpPr>
        <p:spPr>
          <a:xfrm>
            <a:off x="2772172" y="503978"/>
            <a:ext cx="4536281" cy="3023870"/>
          </a:xfrm>
          <a:prstGeom prst="roundRect">
            <a:avLst>
              <a:gd name="adj" fmla="val 10888"/>
            </a:avLst>
          </a:prstGeom>
          <a:solidFill>
            <a:schemeClr val="bg1">
              <a:lumMod val="75000"/>
            </a:schemeClr>
          </a:solidFill>
          <a:effectLst>
            <a:reflection blurRad="6350" stA="20000" endA="300" endPos="38500" dist="50800" dir="5400000" sy="-100000" algn="bl" rotWithShape="0"/>
          </a:effectLst>
        </p:spPr>
        <p:txBody>
          <a:bodyPr>
            <a:normAutofit/>
          </a:bodyPr>
          <a:lstStyle>
            <a:lvl1pPr marL="0" indent="0">
              <a:buNone/>
              <a:defRPr sz="2200" b="1"/>
            </a:lvl1pPr>
            <a:lvl2pPr marL="503972" indent="0">
              <a:buNone/>
              <a:defRPr sz="3100"/>
            </a:lvl2pPr>
            <a:lvl3pPr marL="1007943" indent="0">
              <a:buNone/>
              <a:defRPr sz="2600"/>
            </a:lvl3pPr>
            <a:lvl4pPr marL="1511915" indent="0">
              <a:buNone/>
              <a:defRPr sz="2200"/>
            </a:lvl4pPr>
            <a:lvl5pPr marL="2015886" indent="0">
              <a:buNone/>
              <a:defRPr sz="2200"/>
            </a:lvl5pPr>
            <a:lvl6pPr marL="2519858" indent="0">
              <a:buNone/>
              <a:defRPr sz="2200"/>
            </a:lvl6pPr>
            <a:lvl7pPr marL="3023829" indent="0">
              <a:buNone/>
              <a:defRPr sz="2200"/>
            </a:lvl7pPr>
            <a:lvl8pPr marL="3527801" indent="0">
              <a:buNone/>
              <a:defRPr sz="2200"/>
            </a:lvl8pPr>
            <a:lvl9pPr marL="4031772" indent="0">
              <a:buNone/>
              <a:defRPr sz="22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861894" y="5459765"/>
            <a:ext cx="8356838" cy="1007957"/>
          </a:xfrm>
        </p:spPr>
        <p:txBody>
          <a:bodyPr>
            <a:normAutofit/>
          </a:bodyPr>
          <a:lstStyle>
            <a:lvl1pPr marL="0" indent="0" algn="ctr">
              <a:spcBef>
                <a:spcPts val="331"/>
              </a:spcBef>
              <a:buNone/>
              <a:defRPr sz="2600"/>
            </a:lvl1pPr>
            <a:lvl2pPr marL="503972" indent="0">
              <a:buNone/>
              <a:defRPr sz="1300"/>
            </a:lvl2pPr>
            <a:lvl3pPr marL="1007943" indent="0">
              <a:buNone/>
              <a:defRPr sz="1100"/>
            </a:lvl3pPr>
            <a:lvl4pPr marL="1511915" indent="0">
              <a:buNone/>
              <a:defRPr sz="1000"/>
            </a:lvl4pPr>
            <a:lvl5pPr marL="2015886" indent="0">
              <a:buNone/>
              <a:defRPr sz="1000"/>
            </a:lvl5pPr>
            <a:lvl6pPr marL="2519858" indent="0">
              <a:buNone/>
              <a:defRPr sz="1000"/>
            </a:lvl6pPr>
            <a:lvl7pPr marL="3023829" indent="0">
              <a:buNone/>
              <a:defRPr sz="1000"/>
            </a:lvl7pPr>
            <a:lvl8pPr marL="3527801" indent="0">
              <a:buNone/>
              <a:defRPr sz="1000"/>
            </a:lvl8pPr>
            <a:lvl9pPr marL="4031772"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49D725-AF79-4FB6-8D02-83EAC61E3211}" type="datetimeFigureOut">
              <a:rPr lang="en-US" smtClean="0"/>
              <a:t>2/12/13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6629CB-7937-4506-A327-ACF88B95BB03}"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7" name="Picture 6" descr="overlayBlank.png"/>
          <p:cNvPicPr>
            <a:picLocks noChangeAspect="1"/>
          </p:cNvPicPr>
          <p:nvPr/>
        </p:nvPicPr>
        <p:blipFill>
          <a:blip r:embed="rId2"/>
          <a:stretch>
            <a:fillRect/>
          </a:stretch>
        </p:blipFill>
        <p:spPr>
          <a:xfrm>
            <a:off x="0" y="0"/>
            <a:ext cx="10080625" cy="7559675"/>
          </a:xfrm>
          <a:prstGeom prst="rect">
            <a:avLst/>
          </a:prstGeom>
        </p:spPr>
      </p:pic>
      <p:sp>
        <p:nvSpPr>
          <p:cNvPr id="2" name="Title 1"/>
          <p:cNvSpPr>
            <a:spLocks noGrp="1"/>
          </p:cNvSpPr>
          <p:nvPr>
            <p:ph type="title"/>
          </p:nvPr>
        </p:nvSpPr>
        <p:spPr>
          <a:xfrm>
            <a:off x="889055" y="1793674"/>
            <a:ext cx="8356838" cy="1854640"/>
          </a:xfrm>
        </p:spPr>
        <p:txBody>
          <a:bodyPr vert="horz" lIns="100794" tIns="50397" rIns="100794" bIns="50397" rtlCol="0" anchor="b" anchorCtr="0">
            <a:noAutofit/>
          </a:bodyPr>
          <a:lstStyle>
            <a:lvl1pPr algn="ctr" defTabSz="1007943" rtl="0" eaLnBrk="1" latinLnBrk="0" hangingPunct="1">
              <a:lnSpc>
                <a:spcPct val="95000"/>
              </a:lnSpc>
              <a:spcBef>
                <a:spcPct val="0"/>
              </a:spcBef>
              <a:buNone/>
              <a:defRPr lang="en-US" sz="4900" b="1" kern="1200" dirty="0">
                <a:solidFill>
                  <a:schemeClr val="bg1"/>
                </a:solidFill>
                <a:effectLst>
                  <a:outerShdw blurRad="101600" dist="12700" dir="3600000" algn="tl" rotWithShape="0">
                    <a:prstClr val="black">
                      <a:alpha val="30000"/>
                    </a:prstClr>
                  </a:outerShdw>
                </a:effectLst>
                <a:latin typeface="+mj-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889055" y="3648013"/>
            <a:ext cx="8356838" cy="1935277"/>
          </a:xfrm>
        </p:spPr>
        <p:txBody>
          <a:bodyPr vert="horz" lIns="100794" tIns="50397" rIns="100794" bIns="50397" rtlCol="0">
            <a:normAutofit/>
          </a:bodyPr>
          <a:lstStyle>
            <a:lvl1pPr marL="0" indent="0" algn="ctr" defTabSz="1007943" rtl="0" eaLnBrk="1" latinLnBrk="0" hangingPunct="1">
              <a:lnSpc>
                <a:spcPct val="110000"/>
              </a:lnSpc>
              <a:spcBef>
                <a:spcPts val="661"/>
              </a:spcBef>
              <a:spcAft>
                <a:spcPts val="0"/>
              </a:spcAft>
              <a:buSzPct val="90000"/>
              <a:buFont typeface="Wingdings" pitchFamily="2" charset="2"/>
              <a:buNone/>
              <a:defRPr lang="en-US" sz="2000" kern="1200" dirty="0" smtClean="0">
                <a:solidFill>
                  <a:schemeClr val="bg1"/>
                </a:solidFill>
                <a:effectLst>
                  <a:outerShdw blurRad="101600" dist="12700" dir="3600000" algn="tl" rotWithShape="0">
                    <a:prstClr val="black">
                      <a:alpha val="30000"/>
                    </a:prstClr>
                  </a:outerShdw>
                </a:effectLst>
                <a:latin typeface="+mn-lt"/>
                <a:ea typeface="+mn-ea"/>
                <a:cs typeface="+mn-cs"/>
              </a:defRPr>
            </a:lvl1pPr>
            <a:lvl2pPr marL="503972" indent="0">
              <a:buNone/>
              <a:defRPr sz="2000">
                <a:solidFill>
                  <a:schemeClr val="tx1">
                    <a:tint val="75000"/>
                  </a:schemeClr>
                </a:solidFill>
              </a:defRPr>
            </a:lvl2pPr>
            <a:lvl3pPr marL="1007943" indent="0">
              <a:buNone/>
              <a:defRPr sz="1800">
                <a:solidFill>
                  <a:schemeClr val="tx1">
                    <a:tint val="75000"/>
                  </a:schemeClr>
                </a:solidFill>
              </a:defRPr>
            </a:lvl3pPr>
            <a:lvl4pPr marL="1511915" indent="0">
              <a:buNone/>
              <a:defRPr sz="1500">
                <a:solidFill>
                  <a:schemeClr val="tx1">
                    <a:tint val="75000"/>
                  </a:schemeClr>
                </a:solidFill>
              </a:defRPr>
            </a:lvl4pPr>
            <a:lvl5pPr marL="2015886" indent="0">
              <a:buNone/>
              <a:defRPr sz="1500">
                <a:solidFill>
                  <a:schemeClr val="tx1">
                    <a:tint val="75000"/>
                  </a:schemeClr>
                </a:solidFill>
              </a:defRPr>
            </a:lvl5pPr>
            <a:lvl6pPr marL="2519858" indent="0">
              <a:buNone/>
              <a:defRPr sz="1500">
                <a:solidFill>
                  <a:schemeClr val="tx1">
                    <a:tint val="75000"/>
                  </a:schemeClr>
                </a:solidFill>
              </a:defRPr>
            </a:lvl6pPr>
            <a:lvl7pPr marL="3023829" indent="0">
              <a:buNone/>
              <a:defRPr sz="1500">
                <a:solidFill>
                  <a:schemeClr val="tx1">
                    <a:tint val="75000"/>
                  </a:schemeClr>
                </a:solidFill>
              </a:defRPr>
            </a:lvl7pPr>
            <a:lvl8pPr marL="3527801" indent="0">
              <a:buNone/>
              <a:defRPr sz="1500">
                <a:solidFill>
                  <a:schemeClr val="tx1">
                    <a:tint val="75000"/>
                  </a:schemeClr>
                </a:solidFill>
              </a:defRPr>
            </a:lvl8pPr>
            <a:lvl9pPr marL="4031772" indent="0">
              <a:buNone/>
              <a:defRPr sz="15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449D725-AF79-4FB6-8D02-83EAC61E3211}" type="datetimeFigureOut">
              <a:rPr lang="en-US" smtClean="0"/>
              <a:t>2/12/13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6629CB-7937-4506-A327-ACF88B95BB0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65817" y="1763924"/>
            <a:ext cx="3891121" cy="4727317"/>
          </a:xfrm>
        </p:spPr>
        <p:txBody>
          <a:bodyPr>
            <a:normAutofit/>
          </a:bodyPr>
          <a:lstStyle>
            <a:lvl1pPr marL="255486" indent="-255486">
              <a:defRPr sz="2000"/>
            </a:lvl1pPr>
            <a:lvl2pPr marL="503972" indent="-255486">
              <a:defRPr sz="2000"/>
            </a:lvl2pPr>
            <a:lvl3pPr marL="759457" indent="-255486">
              <a:defRPr sz="2000"/>
            </a:lvl3pPr>
            <a:lvl4pPr marL="1007943" indent="-255486">
              <a:defRPr sz="2000"/>
            </a:lvl4pPr>
            <a:lvl5pPr marL="1263429" indent="-255486">
              <a:defRPr sz="2000"/>
            </a:lvl5pPr>
            <a:lvl6pPr marL="1511915" indent="-255486">
              <a:defRPr sz="2000"/>
            </a:lvl6pPr>
            <a:lvl7pPr marL="1767400" indent="-255486">
              <a:defRPr sz="2000"/>
            </a:lvl7pPr>
            <a:lvl8pPr marL="2015886" indent="-255486">
              <a:defRPr sz="2000"/>
            </a:lvl8pPr>
            <a:lvl9pPr marL="2271372" indent="-255486">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Content Placeholder 3"/>
          <p:cNvSpPr>
            <a:spLocks noGrp="1"/>
          </p:cNvSpPr>
          <p:nvPr>
            <p:ph sz="half" idx="2"/>
          </p:nvPr>
        </p:nvSpPr>
        <p:spPr>
          <a:xfrm>
            <a:off x="5124318" y="1763924"/>
            <a:ext cx="3891121" cy="4727317"/>
          </a:xfrm>
        </p:spPr>
        <p:txBody>
          <a:bodyPr>
            <a:normAutofit/>
          </a:bodyPr>
          <a:lstStyle>
            <a:lvl1pPr marL="255486" indent="-255486">
              <a:defRPr sz="2000"/>
            </a:lvl1pPr>
            <a:lvl2pPr marL="503972" indent="-255486">
              <a:defRPr sz="2000"/>
            </a:lvl2pPr>
            <a:lvl3pPr marL="759457" indent="-255486">
              <a:defRPr sz="2000"/>
            </a:lvl3pPr>
            <a:lvl4pPr marL="1007943" indent="-255486">
              <a:defRPr sz="2000"/>
            </a:lvl4pPr>
            <a:lvl5pPr marL="1263429" indent="-255486">
              <a:defRPr sz="2000"/>
            </a:lvl5pPr>
            <a:lvl6pPr marL="1511915" indent="-255486">
              <a:defRPr sz="2000"/>
            </a:lvl6pPr>
            <a:lvl7pPr marL="1767400" indent="-255486">
              <a:defRPr sz="2000"/>
            </a:lvl7pPr>
            <a:lvl8pPr marL="2015886" indent="-255486">
              <a:defRPr sz="2000"/>
            </a:lvl8pPr>
            <a:lvl9pPr marL="2271372" indent="-255486">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449D725-AF79-4FB6-8D02-83EAC61E3211}" type="datetimeFigureOut">
              <a:rPr lang="en-US" smtClean="0"/>
              <a:t>2/12/13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6629CB-7937-4506-A327-ACF88B95BB0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65186" y="1403234"/>
            <a:ext cx="3891121" cy="969458"/>
          </a:xfrm>
        </p:spPr>
        <p:txBody>
          <a:bodyPr anchor="b" anchorCtr="0">
            <a:noAutofit/>
          </a:bodyPr>
          <a:lstStyle>
            <a:lvl1pPr marL="0" indent="0" algn="ctr">
              <a:spcBef>
                <a:spcPts val="0"/>
              </a:spcBef>
              <a:buNone/>
              <a:defRPr sz="2900" b="1"/>
            </a:lvl1pPr>
            <a:lvl2pPr marL="503972" indent="0">
              <a:buNone/>
              <a:defRPr sz="2200" b="1"/>
            </a:lvl2pPr>
            <a:lvl3pPr marL="1007943" indent="0">
              <a:buNone/>
              <a:defRPr sz="2000" b="1"/>
            </a:lvl3pPr>
            <a:lvl4pPr marL="1511915" indent="0">
              <a:buNone/>
              <a:defRPr sz="1800" b="1"/>
            </a:lvl4pPr>
            <a:lvl5pPr marL="2015886" indent="0">
              <a:buNone/>
              <a:defRPr sz="1800" b="1"/>
            </a:lvl5pPr>
            <a:lvl6pPr marL="2519858" indent="0">
              <a:buNone/>
              <a:defRPr sz="1800" b="1"/>
            </a:lvl6pPr>
            <a:lvl7pPr marL="3023829" indent="0">
              <a:buNone/>
              <a:defRPr sz="1800" b="1"/>
            </a:lvl7pPr>
            <a:lvl8pPr marL="3527801" indent="0">
              <a:buNone/>
              <a:defRPr sz="1800" b="1"/>
            </a:lvl8pPr>
            <a:lvl9pPr marL="4031772" indent="0">
              <a:buNone/>
              <a:defRPr sz="1800" b="1"/>
            </a:lvl9pPr>
          </a:lstStyle>
          <a:p>
            <a:pPr lvl="0"/>
            <a:r>
              <a:rPr lang="en-US" smtClean="0"/>
              <a:t>Click to edit Master text styles</a:t>
            </a:r>
          </a:p>
        </p:txBody>
      </p:sp>
      <p:sp>
        <p:nvSpPr>
          <p:cNvPr id="4" name="Content Placeholder 3"/>
          <p:cNvSpPr>
            <a:spLocks noGrp="1"/>
          </p:cNvSpPr>
          <p:nvPr>
            <p:ph sz="half" idx="2"/>
          </p:nvPr>
        </p:nvSpPr>
        <p:spPr>
          <a:xfrm>
            <a:off x="1065186" y="2397397"/>
            <a:ext cx="3891121" cy="4096574"/>
          </a:xfrm>
        </p:spPr>
        <p:txBody>
          <a:bodyPr>
            <a:normAutofit/>
          </a:bodyPr>
          <a:lstStyle>
            <a:lvl1pPr marL="255486" indent="-255486">
              <a:defRPr sz="2000"/>
            </a:lvl1pPr>
            <a:lvl2pPr marL="503972" indent="-255486">
              <a:defRPr sz="2000"/>
            </a:lvl2pPr>
            <a:lvl3pPr marL="759457" indent="-255486">
              <a:defRPr sz="2000"/>
            </a:lvl3pPr>
            <a:lvl4pPr marL="1007943" indent="-255486">
              <a:defRPr sz="2000"/>
            </a:lvl4pPr>
            <a:lvl5pPr marL="1263429" indent="-255486">
              <a:defRPr sz="2000"/>
            </a:lvl5pPr>
            <a:lvl6pPr marL="1511915" indent="-255486">
              <a:tabLst/>
              <a:defRPr sz="2000"/>
            </a:lvl6pPr>
            <a:lvl7pPr marL="1767400" indent="-255486">
              <a:tabLst/>
              <a:defRPr sz="2000"/>
            </a:lvl7pPr>
            <a:lvl8pPr marL="2015886" indent="-255486">
              <a:tabLst/>
              <a:defRPr sz="2000"/>
            </a:lvl8pPr>
            <a:lvl9pPr marL="2271372" indent="-255486">
              <a:tabLst/>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120818" y="1403234"/>
            <a:ext cx="3891121" cy="969458"/>
          </a:xfrm>
        </p:spPr>
        <p:txBody>
          <a:bodyPr anchor="b" anchorCtr="0">
            <a:noAutofit/>
          </a:bodyPr>
          <a:lstStyle>
            <a:lvl1pPr marL="0" indent="0" algn="ctr">
              <a:spcBef>
                <a:spcPts val="0"/>
              </a:spcBef>
              <a:buNone/>
              <a:defRPr sz="2900" b="1"/>
            </a:lvl1pPr>
            <a:lvl2pPr marL="503972" indent="0">
              <a:buNone/>
              <a:defRPr sz="2200" b="1"/>
            </a:lvl2pPr>
            <a:lvl3pPr marL="1007943" indent="0">
              <a:buNone/>
              <a:defRPr sz="2000" b="1"/>
            </a:lvl3pPr>
            <a:lvl4pPr marL="1511915" indent="0">
              <a:buNone/>
              <a:defRPr sz="1800" b="1"/>
            </a:lvl4pPr>
            <a:lvl5pPr marL="2015886" indent="0">
              <a:buNone/>
              <a:defRPr sz="1800" b="1"/>
            </a:lvl5pPr>
            <a:lvl6pPr marL="2519858" indent="0">
              <a:buNone/>
              <a:defRPr sz="1800" b="1"/>
            </a:lvl6pPr>
            <a:lvl7pPr marL="3023829" indent="0">
              <a:buNone/>
              <a:defRPr sz="1800" b="1"/>
            </a:lvl7pPr>
            <a:lvl8pPr marL="3527801" indent="0">
              <a:buNone/>
              <a:defRPr sz="1800" b="1"/>
            </a:lvl8pPr>
            <a:lvl9pPr marL="4031772" indent="0">
              <a:buNone/>
              <a:defRPr sz="1800" b="1"/>
            </a:lvl9pPr>
          </a:lstStyle>
          <a:p>
            <a:pPr lvl="0"/>
            <a:r>
              <a:rPr lang="en-US" smtClean="0"/>
              <a:t>Click to edit Master text styles</a:t>
            </a:r>
          </a:p>
        </p:txBody>
      </p:sp>
      <p:sp>
        <p:nvSpPr>
          <p:cNvPr id="6" name="Content Placeholder 5"/>
          <p:cNvSpPr>
            <a:spLocks noGrp="1"/>
          </p:cNvSpPr>
          <p:nvPr>
            <p:ph sz="quarter" idx="4"/>
          </p:nvPr>
        </p:nvSpPr>
        <p:spPr>
          <a:xfrm>
            <a:off x="5120818" y="2397397"/>
            <a:ext cx="3891121" cy="4096574"/>
          </a:xfrm>
        </p:spPr>
        <p:txBody>
          <a:bodyPr>
            <a:noAutofit/>
          </a:bodyPr>
          <a:lstStyle>
            <a:lvl1pPr marL="255486" indent="-255486" algn="l" defTabSz="1007943" rtl="0" eaLnBrk="1" latinLnBrk="0" hangingPunct="1">
              <a:buSzPct val="90000"/>
              <a:buFont typeface="Wingdings" pitchFamily="2" charset="2"/>
              <a:defRPr lang="en-US" sz="2000" kern="1200" dirty="0" smtClean="0">
                <a:solidFill>
                  <a:schemeClr val="bg1"/>
                </a:solidFill>
                <a:effectLst>
                  <a:outerShdw blurRad="101600" dist="12700" dir="3600000" algn="tl" rotWithShape="0">
                    <a:prstClr val="black">
                      <a:alpha val="30000"/>
                    </a:prstClr>
                  </a:outerShdw>
                </a:effectLst>
                <a:latin typeface="+mn-lt"/>
                <a:ea typeface="+mn-ea"/>
                <a:cs typeface="+mn-cs"/>
              </a:defRPr>
            </a:lvl1pPr>
            <a:lvl2pPr marL="503972" indent="-255486" algn="l" defTabSz="1007943" rtl="0" eaLnBrk="1" latinLnBrk="0" hangingPunct="1">
              <a:buSzPct val="90000"/>
              <a:buFont typeface="Wingdings" pitchFamily="2" charset="2"/>
              <a:defRPr lang="en-US" sz="2000" kern="1200" dirty="0" smtClean="0">
                <a:solidFill>
                  <a:schemeClr val="bg1"/>
                </a:solidFill>
                <a:effectLst>
                  <a:outerShdw blurRad="101600" dist="12700" dir="3600000" algn="tl" rotWithShape="0">
                    <a:prstClr val="black">
                      <a:alpha val="30000"/>
                    </a:prstClr>
                  </a:outerShdw>
                </a:effectLst>
                <a:latin typeface="+mn-lt"/>
                <a:ea typeface="+mn-ea"/>
                <a:cs typeface="+mn-cs"/>
              </a:defRPr>
            </a:lvl2pPr>
            <a:lvl3pPr marL="759457" indent="-255486" algn="l" defTabSz="1007943" rtl="0" eaLnBrk="1" latinLnBrk="0" hangingPunct="1">
              <a:buSzPct val="90000"/>
              <a:buFont typeface="Wingdings" pitchFamily="2" charset="2"/>
              <a:defRPr lang="en-US" sz="2000" kern="1200" dirty="0" smtClean="0">
                <a:solidFill>
                  <a:schemeClr val="bg1"/>
                </a:solidFill>
                <a:effectLst>
                  <a:outerShdw blurRad="101600" dist="12700" dir="3600000" algn="tl" rotWithShape="0">
                    <a:prstClr val="black">
                      <a:alpha val="30000"/>
                    </a:prstClr>
                  </a:outerShdw>
                </a:effectLst>
                <a:latin typeface="+mn-lt"/>
                <a:ea typeface="+mn-ea"/>
                <a:cs typeface="+mn-cs"/>
              </a:defRPr>
            </a:lvl3pPr>
            <a:lvl4pPr marL="1007943" indent="-255486" algn="l" defTabSz="1007943" rtl="0" eaLnBrk="1" latinLnBrk="0" hangingPunct="1">
              <a:buSzPct val="90000"/>
              <a:buFont typeface="Wingdings" pitchFamily="2" charset="2"/>
              <a:defRPr lang="en-US" sz="2000" kern="1200" dirty="0" smtClean="0">
                <a:solidFill>
                  <a:schemeClr val="bg1"/>
                </a:solidFill>
                <a:effectLst>
                  <a:outerShdw blurRad="101600" dist="12700" dir="3600000" algn="tl" rotWithShape="0">
                    <a:prstClr val="black">
                      <a:alpha val="30000"/>
                    </a:prstClr>
                  </a:outerShdw>
                </a:effectLst>
                <a:latin typeface="+mn-lt"/>
                <a:ea typeface="+mn-ea"/>
                <a:cs typeface="+mn-cs"/>
              </a:defRPr>
            </a:lvl4pPr>
            <a:lvl5pPr marL="1263429" indent="-255486" algn="l" defTabSz="1007943" rtl="0" eaLnBrk="1" latinLnBrk="0" hangingPunct="1">
              <a:buSzPct val="90000"/>
              <a:buFont typeface="Wingdings" pitchFamily="2" charset="2"/>
              <a:defRPr lang="en-US" sz="2000" kern="1200" dirty="0" smtClean="0">
                <a:solidFill>
                  <a:schemeClr val="bg1"/>
                </a:solidFill>
                <a:effectLst>
                  <a:outerShdw blurRad="101600" dist="12700" dir="3600000" algn="tl" rotWithShape="0">
                    <a:prstClr val="black">
                      <a:alpha val="30000"/>
                    </a:prstClr>
                  </a:outerShdw>
                </a:effectLst>
                <a:latin typeface="+mn-lt"/>
                <a:ea typeface="+mn-ea"/>
                <a:cs typeface="+mn-cs"/>
              </a:defRPr>
            </a:lvl5pPr>
            <a:lvl6pPr marL="1511915" indent="-255486" algn="l" defTabSz="1007943" rtl="0" eaLnBrk="1" latinLnBrk="0" hangingPunct="1">
              <a:buSzPct val="90000"/>
              <a:buFont typeface="Wingdings" pitchFamily="2" charset="2"/>
              <a:defRPr lang="en-US" sz="2000" kern="1200" dirty="0" smtClean="0">
                <a:solidFill>
                  <a:schemeClr val="bg1"/>
                </a:solidFill>
                <a:effectLst>
                  <a:outerShdw blurRad="101600" dist="12700" dir="3600000" algn="tl" rotWithShape="0">
                    <a:prstClr val="black">
                      <a:alpha val="30000"/>
                    </a:prstClr>
                  </a:outerShdw>
                </a:effectLst>
                <a:latin typeface="+mn-lt"/>
                <a:ea typeface="+mn-ea"/>
                <a:cs typeface="+mn-cs"/>
              </a:defRPr>
            </a:lvl6pPr>
            <a:lvl7pPr marL="1767400" indent="-255486" algn="l" defTabSz="1007943" rtl="0" eaLnBrk="1" latinLnBrk="0" hangingPunct="1">
              <a:buSzPct val="90000"/>
              <a:buFont typeface="Wingdings" pitchFamily="2" charset="2"/>
              <a:defRPr lang="en-US" sz="2000" kern="1200" dirty="0" smtClean="0">
                <a:solidFill>
                  <a:schemeClr val="bg1"/>
                </a:solidFill>
                <a:effectLst>
                  <a:outerShdw blurRad="101600" dist="12700" dir="3600000" algn="tl" rotWithShape="0">
                    <a:prstClr val="black">
                      <a:alpha val="30000"/>
                    </a:prstClr>
                  </a:outerShdw>
                </a:effectLst>
                <a:latin typeface="+mn-lt"/>
                <a:ea typeface="+mn-ea"/>
                <a:cs typeface="+mn-cs"/>
              </a:defRPr>
            </a:lvl7pPr>
            <a:lvl8pPr marL="2015886" indent="-255486" algn="l" defTabSz="1007943" rtl="0" eaLnBrk="1" latinLnBrk="0" hangingPunct="1">
              <a:buSzPct val="90000"/>
              <a:buFont typeface="Wingdings" pitchFamily="2" charset="2"/>
              <a:defRPr lang="en-US" sz="2000" kern="1200" dirty="0" smtClean="0">
                <a:solidFill>
                  <a:schemeClr val="bg1"/>
                </a:solidFill>
                <a:effectLst>
                  <a:outerShdw blurRad="101600" dist="12700" dir="3600000" algn="tl" rotWithShape="0">
                    <a:prstClr val="black">
                      <a:alpha val="30000"/>
                    </a:prstClr>
                  </a:outerShdw>
                </a:effectLst>
                <a:latin typeface="+mn-lt"/>
                <a:ea typeface="+mn-ea"/>
                <a:cs typeface="+mn-cs"/>
              </a:defRPr>
            </a:lvl8pPr>
            <a:lvl9pPr marL="2271372" indent="-255486" algn="l" defTabSz="1007943" rtl="0" eaLnBrk="1" latinLnBrk="0" hangingPunct="1">
              <a:buSzPct val="90000"/>
              <a:buFont typeface="Wingdings" pitchFamily="2" charset="2"/>
              <a:defRPr lang="en-US" sz="2000" kern="1200" dirty="0">
                <a:solidFill>
                  <a:schemeClr val="bg1"/>
                </a:solidFill>
                <a:effectLst>
                  <a:outerShdw blurRad="101600" dist="12700" dir="3600000" algn="tl" rotWithShape="0">
                    <a:prstClr val="black">
                      <a:alpha val="30000"/>
                    </a:prstClr>
                  </a:outerShdw>
                </a:effectLst>
                <a:latin typeface="+mn-lt"/>
                <a:ea typeface="+mn-ea"/>
                <a:cs typeface="+mn-cs"/>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449D725-AF79-4FB6-8D02-83EAC61E3211}" type="datetimeFigureOut">
              <a:rPr lang="en-US" smtClean="0"/>
              <a:t>2/12/13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6629CB-7937-4506-A327-ACF88B95BB0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449D725-AF79-4FB6-8D02-83EAC61E3211}" type="datetimeFigureOut">
              <a:rPr lang="en-US" smtClean="0"/>
              <a:t>2/12/13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6629CB-7937-4506-A327-ACF88B95BB0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pic>
        <p:nvPicPr>
          <p:cNvPr id="5" name="Picture 4" descr="overlayBlank.png"/>
          <p:cNvPicPr>
            <a:picLocks noChangeAspect="1"/>
          </p:cNvPicPr>
          <p:nvPr/>
        </p:nvPicPr>
        <p:blipFill>
          <a:blip r:embed="rId2"/>
          <a:stretch>
            <a:fillRect/>
          </a:stretch>
        </p:blipFill>
        <p:spPr>
          <a:xfrm>
            <a:off x="0" y="0"/>
            <a:ext cx="10080625" cy="7559675"/>
          </a:xfrm>
          <a:prstGeom prst="rect">
            <a:avLst/>
          </a:prstGeom>
        </p:spPr>
      </p:pic>
      <p:sp>
        <p:nvSpPr>
          <p:cNvPr id="2" name="Date Placeholder 1"/>
          <p:cNvSpPr>
            <a:spLocks noGrp="1"/>
          </p:cNvSpPr>
          <p:nvPr>
            <p:ph type="dt" sz="half" idx="10"/>
          </p:nvPr>
        </p:nvSpPr>
        <p:spPr/>
        <p:txBody>
          <a:bodyPr/>
          <a:lstStyle/>
          <a:p>
            <a:fld id="{B449D725-AF79-4FB6-8D02-83EAC61E3211}" type="datetimeFigureOut">
              <a:rPr lang="en-US" smtClean="0"/>
              <a:t>2/12/13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6629CB-7937-4506-A327-ACF88B95BB0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pic>
        <p:nvPicPr>
          <p:cNvPr id="9" name="Picture 8" descr="overlayBlank.png"/>
          <p:cNvPicPr>
            <a:picLocks noChangeAspect="1"/>
          </p:cNvPicPr>
          <p:nvPr/>
        </p:nvPicPr>
        <p:blipFill>
          <a:blip r:embed="rId2"/>
          <a:stretch>
            <a:fillRect/>
          </a:stretch>
        </p:blipFill>
        <p:spPr>
          <a:xfrm>
            <a:off x="0" y="0"/>
            <a:ext cx="10080625" cy="7559675"/>
          </a:xfrm>
          <a:prstGeom prst="rect">
            <a:avLst/>
          </a:prstGeom>
        </p:spPr>
      </p:pic>
      <p:sp>
        <p:nvSpPr>
          <p:cNvPr id="2" name="Title 1"/>
          <p:cNvSpPr>
            <a:spLocks noGrp="1"/>
          </p:cNvSpPr>
          <p:nvPr>
            <p:ph type="title"/>
          </p:nvPr>
        </p:nvSpPr>
        <p:spPr>
          <a:xfrm>
            <a:off x="1065815" y="923960"/>
            <a:ext cx="3830638" cy="1784923"/>
          </a:xfrm>
        </p:spPr>
        <p:txBody>
          <a:bodyPr vert="horz" lIns="100794" tIns="50397" rIns="100794" bIns="50397" rtlCol="0" anchor="b">
            <a:noAutofit/>
          </a:bodyPr>
          <a:lstStyle>
            <a:lvl1pPr algn="ctr" defTabSz="1007943" rtl="0" eaLnBrk="1" latinLnBrk="0" hangingPunct="1">
              <a:lnSpc>
                <a:spcPct val="95000"/>
              </a:lnSpc>
              <a:spcBef>
                <a:spcPct val="0"/>
              </a:spcBef>
              <a:buNone/>
              <a:defRPr lang="en-US" sz="3300" b="1" kern="1200" dirty="0" smtClean="0">
                <a:solidFill>
                  <a:schemeClr val="bg1"/>
                </a:solidFill>
                <a:effectLst>
                  <a:outerShdw blurRad="101600" dist="12700" dir="3600000" algn="tl" rotWithShape="0">
                    <a:prstClr val="black">
                      <a:alpha val="30000"/>
                    </a:prstClr>
                  </a:outerShdw>
                </a:effectLst>
                <a:latin typeface="+mj-lt"/>
                <a:ea typeface="+mj-ea"/>
                <a:cs typeface="+mj-cs"/>
              </a:defRPr>
            </a:lvl1pPr>
          </a:lstStyle>
          <a:p>
            <a:r>
              <a:rPr lang="en-US" smtClean="0"/>
              <a:t>Click to edit Master title style</a:t>
            </a:r>
            <a:endParaRPr lang="en-US" dirty="0"/>
          </a:p>
        </p:txBody>
      </p:sp>
      <p:sp>
        <p:nvSpPr>
          <p:cNvPr id="3" name="Content Placeholder 2"/>
          <p:cNvSpPr>
            <a:spLocks noGrp="1"/>
          </p:cNvSpPr>
          <p:nvPr>
            <p:ph idx="1"/>
          </p:nvPr>
        </p:nvSpPr>
        <p:spPr>
          <a:xfrm>
            <a:off x="5212172" y="923960"/>
            <a:ext cx="3830638" cy="5039783"/>
          </a:xfrm>
        </p:spPr>
        <p:txBody>
          <a:bodyPr>
            <a:normAutofit/>
          </a:bodyPr>
          <a:lstStyle>
            <a:lvl1pPr marL="311482" indent="-311482">
              <a:defRPr sz="2600"/>
            </a:lvl1pPr>
            <a:lvl2pPr marL="631715" indent="-311482">
              <a:defRPr sz="2400"/>
            </a:lvl2pPr>
            <a:lvl3pPr marL="943197" indent="-311482">
              <a:defRPr sz="2200"/>
            </a:lvl3pPr>
            <a:lvl4pPr marL="1263429" indent="-311482">
              <a:defRPr sz="2000"/>
            </a:lvl4pPr>
            <a:lvl5pPr marL="1576662" indent="-311482">
              <a:defRPr sz="2000"/>
            </a:lvl5pPr>
            <a:lvl6pPr marL="1888144" indent="-311482">
              <a:defRPr sz="2000"/>
            </a:lvl6pPr>
            <a:lvl7pPr marL="2208375" indent="-311482">
              <a:defRPr sz="2000"/>
            </a:lvl7pPr>
            <a:lvl8pPr marL="2519858" indent="-311482">
              <a:defRPr sz="2000"/>
            </a:lvl8pPr>
            <a:lvl9pPr marL="2831340" indent="-311482">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65815" y="2727411"/>
            <a:ext cx="3830638" cy="3023870"/>
          </a:xfrm>
        </p:spPr>
        <p:txBody>
          <a:bodyPr vert="horz" lIns="100794" tIns="50397" rIns="100794" bIns="50397" rtlCol="0">
            <a:normAutofit/>
          </a:bodyPr>
          <a:lstStyle>
            <a:lvl1pPr marL="0" indent="0" algn="ctr">
              <a:lnSpc>
                <a:spcPct val="110000"/>
              </a:lnSpc>
              <a:spcBef>
                <a:spcPts val="661"/>
              </a:spcBef>
              <a:buNone/>
              <a:defRPr lang="en-US" sz="2000" kern="1200" smtClean="0">
                <a:solidFill>
                  <a:schemeClr val="bg1"/>
                </a:solidFill>
                <a:effectLst>
                  <a:outerShdw blurRad="101600" dist="12700" dir="3600000" algn="tl" rotWithShape="0">
                    <a:prstClr val="black">
                      <a:alpha val="30000"/>
                    </a:prstClr>
                  </a:outerShdw>
                </a:effectLst>
                <a:latin typeface="+mn-lt"/>
                <a:ea typeface="+mn-ea"/>
                <a:cs typeface="+mn-cs"/>
              </a:defRPr>
            </a:lvl1pPr>
            <a:lvl2pPr marL="503972" indent="0">
              <a:buNone/>
              <a:defRPr sz="1300"/>
            </a:lvl2pPr>
            <a:lvl3pPr marL="1007943" indent="0">
              <a:buNone/>
              <a:defRPr sz="1100"/>
            </a:lvl3pPr>
            <a:lvl4pPr marL="1511915" indent="0">
              <a:buNone/>
              <a:defRPr sz="1000"/>
            </a:lvl4pPr>
            <a:lvl5pPr marL="2015886" indent="0">
              <a:buNone/>
              <a:defRPr sz="1000"/>
            </a:lvl5pPr>
            <a:lvl6pPr marL="2519858" indent="0">
              <a:buNone/>
              <a:defRPr sz="1000"/>
            </a:lvl6pPr>
            <a:lvl7pPr marL="3023829" indent="0">
              <a:buNone/>
              <a:defRPr sz="1000"/>
            </a:lvl7pPr>
            <a:lvl8pPr marL="3527801" indent="0">
              <a:buNone/>
              <a:defRPr sz="1000"/>
            </a:lvl8pPr>
            <a:lvl9pPr marL="4031772" indent="0">
              <a:buNone/>
              <a:defRPr sz="1000"/>
            </a:lvl9pPr>
          </a:lstStyle>
          <a:p>
            <a:pPr marL="0" lvl="0" indent="0" algn="ctr" defTabSz="1007943" rtl="0" eaLnBrk="1" latinLnBrk="0" hangingPunct="1">
              <a:spcBef>
                <a:spcPts val="2205"/>
              </a:spcBef>
              <a:spcAft>
                <a:spcPts val="0"/>
              </a:spcAft>
              <a:buSzPct val="90000"/>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B449D725-AF79-4FB6-8D02-83EAC61E3211}" type="datetimeFigureOut">
              <a:rPr lang="en-US" smtClean="0"/>
              <a:t>2/12/13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6629CB-7937-4506-A327-ACF88B95BB03}"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overlayText.png"/>
          <p:cNvPicPr>
            <a:picLocks noChangeAspect="1"/>
          </p:cNvPicPr>
          <p:nvPr/>
        </p:nvPicPr>
        <p:blipFill>
          <a:blip r:embed="rId15"/>
          <a:stretch>
            <a:fillRect/>
          </a:stretch>
        </p:blipFill>
        <p:spPr>
          <a:xfrm>
            <a:off x="0" y="0"/>
            <a:ext cx="10080625" cy="7559675"/>
          </a:xfrm>
          <a:prstGeom prst="rect">
            <a:avLst/>
          </a:prstGeom>
        </p:spPr>
      </p:pic>
      <p:sp>
        <p:nvSpPr>
          <p:cNvPr id="2" name="Title Placeholder 1"/>
          <p:cNvSpPr>
            <a:spLocks noGrp="1"/>
          </p:cNvSpPr>
          <p:nvPr>
            <p:ph type="title"/>
          </p:nvPr>
        </p:nvSpPr>
        <p:spPr>
          <a:xfrm>
            <a:off x="859304" y="98819"/>
            <a:ext cx="8360269" cy="1259946"/>
          </a:xfrm>
          <a:prstGeom prst="rect">
            <a:avLst/>
          </a:prstGeom>
        </p:spPr>
        <p:txBody>
          <a:bodyPr vert="horz" lIns="100794" tIns="50397" rIns="100794" bIns="50397"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53566" y="1763925"/>
            <a:ext cx="7973494" cy="4730047"/>
          </a:xfrm>
          <a:prstGeom prst="rect">
            <a:avLst/>
          </a:prstGeom>
        </p:spPr>
        <p:txBody>
          <a:bodyPr vert="horz" lIns="100794" tIns="50397" rIns="100794" bIns="50397"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048375" y="6803708"/>
            <a:ext cx="3528219" cy="402483"/>
          </a:xfrm>
          <a:prstGeom prst="rect">
            <a:avLst/>
          </a:prstGeom>
        </p:spPr>
        <p:txBody>
          <a:bodyPr vert="horz" lIns="100794" tIns="50397" rIns="100794" bIns="50397" rtlCol="0" anchor="ctr"/>
          <a:lstStyle>
            <a:lvl1pPr algn="r">
              <a:defRPr sz="1100" b="1">
                <a:solidFill>
                  <a:schemeClr val="bg1"/>
                </a:solidFill>
              </a:defRPr>
            </a:lvl1pPr>
          </a:lstStyle>
          <a:p>
            <a:fld id="{B449D725-AF79-4FB6-8D02-83EAC61E3211}" type="datetimeFigureOut">
              <a:rPr lang="en-US" smtClean="0"/>
              <a:t>2/12/13</a:t>
            </a:fld>
            <a:endParaRPr lang="en-US"/>
          </a:p>
        </p:txBody>
      </p:sp>
      <p:sp>
        <p:nvSpPr>
          <p:cNvPr id="5" name="Footer Placeholder 4"/>
          <p:cNvSpPr>
            <a:spLocks noGrp="1"/>
          </p:cNvSpPr>
          <p:nvPr>
            <p:ph type="ftr" sz="quarter" idx="3"/>
          </p:nvPr>
        </p:nvSpPr>
        <p:spPr>
          <a:xfrm>
            <a:off x="504031" y="6803708"/>
            <a:ext cx="3528219" cy="402483"/>
          </a:xfrm>
          <a:prstGeom prst="rect">
            <a:avLst/>
          </a:prstGeom>
        </p:spPr>
        <p:txBody>
          <a:bodyPr vert="horz" lIns="100794" tIns="50397" rIns="100794" bIns="50397" rtlCol="0" anchor="ctr"/>
          <a:lstStyle>
            <a:lvl1pPr algn="l">
              <a:defRPr sz="1100" b="1">
                <a:solidFill>
                  <a:schemeClr val="bg1"/>
                </a:solidFill>
              </a:defRPr>
            </a:lvl1pPr>
          </a:lstStyle>
          <a:p>
            <a:endParaRPr lang="en-US"/>
          </a:p>
        </p:txBody>
      </p:sp>
      <p:sp>
        <p:nvSpPr>
          <p:cNvPr id="6" name="Slide Number Placeholder 5"/>
          <p:cNvSpPr>
            <a:spLocks noGrp="1"/>
          </p:cNvSpPr>
          <p:nvPr>
            <p:ph type="sldNum" sz="quarter" idx="4"/>
          </p:nvPr>
        </p:nvSpPr>
        <p:spPr>
          <a:xfrm>
            <a:off x="4746295" y="6803708"/>
            <a:ext cx="588036" cy="402483"/>
          </a:xfrm>
          <a:prstGeom prst="rect">
            <a:avLst/>
          </a:prstGeom>
        </p:spPr>
        <p:txBody>
          <a:bodyPr vert="horz" lIns="100794" tIns="50397" rIns="100794" bIns="50397" rtlCol="0" anchor="ctr"/>
          <a:lstStyle>
            <a:lvl1pPr algn="ctr">
              <a:defRPr sz="1100" b="1">
                <a:solidFill>
                  <a:schemeClr val="bg1"/>
                </a:solidFill>
              </a:defRPr>
            </a:lvl1pPr>
          </a:lstStyle>
          <a:p>
            <a:fld id="{076629CB-7937-4506-A327-ACF88B95BB03}"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Lst>
  <p:txStyles>
    <p:titleStyle>
      <a:lvl1pPr algn="ctr" defTabSz="1007943" rtl="0" eaLnBrk="1" latinLnBrk="0" hangingPunct="1">
        <a:lnSpc>
          <a:spcPct val="95000"/>
        </a:lnSpc>
        <a:spcBef>
          <a:spcPct val="0"/>
        </a:spcBef>
        <a:buNone/>
        <a:defRPr sz="5300" b="1" kern="1200">
          <a:solidFill>
            <a:schemeClr val="bg1"/>
          </a:solidFill>
          <a:effectLst>
            <a:outerShdw blurRad="101600" dist="12700" dir="3600000" algn="tl" rotWithShape="0">
              <a:prstClr val="black">
                <a:alpha val="30000"/>
              </a:prstClr>
            </a:outerShdw>
          </a:effectLst>
          <a:latin typeface="+mj-lt"/>
          <a:ea typeface="+mj-ea"/>
          <a:cs typeface="+mj-cs"/>
        </a:defRPr>
      </a:lvl1pPr>
    </p:titleStyle>
    <p:bodyStyle>
      <a:lvl1pPr marL="503972" indent="-503972" algn="l" defTabSz="1007943" rtl="0" eaLnBrk="1" latinLnBrk="0" hangingPunct="1">
        <a:spcBef>
          <a:spcPts val="2205"/>
        </a:spcBef>
        <a:spcAft>
          <a:spcPts val="0"/>
        </a:spcAft>
        <a:buSzPct val="90000"/>
        <a:buFont typeface="Wingdings" pitchFamily="2" charset="2"/>
        <a:buChar char=""/>
        <a:defRPr sz="2600" kern="1200">
          <a:solidFill>
            <a:schemeClr val="bg1"/>
          </a:solidFill>
          <a:effectLst>
            <a:outerShdw blurRad="101600" dist="12700" dir="3600000" algn="tl" rotWithShape="0">
              <a:prstClr val="black">
                <a:alpha val="30000"/>
              </a:prstClr>
            </a:outerShdw>
          </a:effectLst>
          <a:latin typeface="+mn-lt"/>
          <a:ea typeface="+mn-ea"/>
          <a:cs typeface="+mn-cs"/>
        </a:defRPr>
      </a:lvl1pPr>
      <a:lvl2pPr marL="1007943" indent="-503972" algn="l" defTabSz="1007943" rtl="0" eaLnBrk="1" latinLnBrk="0" hangingPunct="1">
        <a:spcBef>
          <a:spcPts val="1102"/>
        </a:spcBef>
        <a:spcAft>
          <a:spcPts val="0"/>
        </a:spcAft>
        <a:buSzPct val="90000"/>
        <a:buFont typeface="Wingdings" pitchFamily="2" charset="2"/>
        <a:buChar char=""/>
        <a:defRPr sz="2400" kern="1200">
          <a:solidFill>
            <a:schemeClr val="bg1"/>
          </a:solidFill>
          <a:effectLst>
            <a:outerShdw blurRad="101600" dist="12700" dir="3600000" algn="tl" rotWithShape="0">
              <a:prstClr val="black">
                <a:alpha val="30000"/>
              </a:prstClr>
            </a:outerShdw>
          </a:effectLst>
          <a:latin typeface="+mn-lt"/>
          <a:ea typeface="+mn-ea"/>
          <a:cs typeface="+mn-cs"/>
        </a:defRPr>
      </a:lvl2pPr>
      <a:lvl3pPr marL="1511915" indent="-503972" algn="l" defTabSz="1007943" rtl="0" eaLnBrk="1" latinLnBrk="0" hangingPunct="1">
        <a:spcBef>
          <a:spcPts val="1102"/>
        </a:spcBef>
        <a:spcAft>
          <a:spcPts val="0"/>
        </a:spcAft>
        <a:buSzPct val="90000"/>
        <a:buFont typeface="Wingdings" pitchFamily="2" charset="2"/>
        <a:buChar char=""/>
        <a:defRPr sz="2200" kern="1200">
          <a:solidFill>
            <a:schemeClr val="bg1"/>
          </a:solidFill>
          <a:effectLst>
            <a:outerShdw blurRad="101600" dist="12700" dir="3600000" algn="tl" rotWithShape="0">
              <a:prstClr val="black">
                <a:alpha val="30000"/>
              </a:prstClr>
            </a:outerShdw>
          </a:effectLst>
          <a:latin typeface="+mn-lt"/>
          <a:ea typeface="+mn-ea"/>
          <a:cs typeface="+mn-cs"/>
        </a:defRPr>
      </a:lvl3pPr>
      <a:lvl4pPr marL="2015886" indent="-503972" algn="l" defTabSz="1007943" rtl="0" eaLnBrk="1" latinLnBrk="0" hangingPunct="1">
        <a:spcBef>
          <a:spcPts val="1102"/>
        </a:spcBef>
        <a:spcAft>
          <a:spcPts val="0"/>
        </a:spcAft>
        <a:buSzPct val="90000"/>
        <a:buFont typeface="Wingdings" pitchFamily="2" charset="2"/>
        <a:buChar char=""/>
        <a:defRPr sz="2000" kern="1200">
          <a:solidFill>
            <a:schemeClr val="bg1"/>
          </a:solidFill>
          <a:effectLst>
            <a:outerShdw blurRad="101600" dist="12700" dir="3600000" algn="tl" rotWithShape="0">
              <a:prstClr val="black">
                <a:alpha val="30000"/>
              </a:prstClr>
            </a:outerShdw>
          </a:effectLst>
          <a:latin typeface="+mn-lt"/>
          <a:ea typeface="+mn-ea"/>
          <a:cs typeface="+mn-cs"/>
        </a:defRPr>
      </a:lvl4pPr>
      <a:lvl5pPr marL="2519858" indent="-503972" algn="l" defTabSz="1007943" rtl="0" eaLnBrk="1" latinLnBrk="0" hangingPunct="1">
        <a:spcBef>
          <a:spcPts val="1102"/>
        </a:spcBef>
        <a:spcAft>
          <a:spcPts val="0"/>
        </a:spcAft>
        <a:buSzPct val="90000"/>
        <a:buFont typeface="Wingdings" pitchFamily="2" charset="2"/>
        <a:buChar char=""/>
        <a:defRPr sz="2000" kern="1200">
          <a:solidFill>
            <a:schemeClr val="bg1"/>
          </a:solidFill>
          <a:effectLst>
            <a:outerShdw blurRad="101600" dist="12700" dir="3600000" algn="tl" rotWithShape="0">
              <a:prstClr val="black">
                <a:alpha val="30000"/>
              </a:prstClr>
            </a:outerShdw>
          </a:effectLst>
          <a:latin typeface="+mn-lt"/>
          <a:ea typeface="+mn-ea"/>
          <a:cs typeface="+mn-cs"/>
        </a:defRPr>
      </a:lvl5pPr>
      <a:lvl6pPr marL="3023829" indent="-503972" algn="l" defTabSz="1007943" rtl="0" eaLnBrk="1" latinLnBrk="0" hangingPunct="1">
        <a:spcBef>
          <a:spcPts val="1102"/>
        </a:spcBef>
        <a:buSzPct val="90000"/>
        <a:buFont typeface="Wingdings" pitchFamily="2" charset="2"/>
        <a:buChar char="{"/>
        <a:defRPr lang="en-US" sz="2000" kern="1200" dirty="0" smtClean="0">
          <a:solidFill>
            <a:schemeClr val="bg1"/>
          </a:solidFill>
          <a:effectLst>
            <a:outerShdw blurRad="101600" dist="12700" dir="3600000" algn="tl" rotWithShape="0">
              <a:prstClr val="black">
                <a:alpha val="30000"/>
              </a:prstClr>
            </a:outerShdw>
          </a:effectLst>
          <a:latin typeface="+mn-lt"/>
          <a:ea typeface="+mn-ea"/>
          <a:cs typeface="+mn-cs"/>
        </a:defRPr>
      </a:lvl6pPr>
      <a:lvl7pPr marL="3527801" indent="-503972" algn="l" defTabSz="1007943" rtl="0" eaLnBrk="1" latinLnBrk="0" hangingPunct="1">
        <a:spcBef>
          <a:spcPts val="1102"/>
        </a:spcBef>
        <a:buSzPct val="90000"/>
        <a:buFont typeface="Wingdings" pitchFamily="2" charset="2"/>
        <a:buChar char="|"/>
        <a:defRPr lang="en-US" sz="2000" kern="1200" baseline="0" dirty="0" smtClean="0">
          <a:solidFill>
            <a:schemeClr val="bg1"/>
          </a:solidFill>
          <a:effectLst>
            <a:outerShdw blurRad="101600" dist="12700" dir="3600000" algn="tl" rotWithShape="0">
              <a:prstClr val="black">
                <a:alpha val="30000"/>
              </a:prstClr>
            </a:outerShdw>
          </a:effectLst>
          <a:latin typeface="+mn-lt"/>
          <a:ea typeface="+mn-ea"/>
          <a:cs typeface="+mn-cs"/>
        </a:defRPr>
      </a:lvl7pPr>
      <a:lvl8pPr marL="4031772" indent="-503972" algn="l" defTabSz="1007943" rtl="0" eaLnBrk="1" latinLnBrk="0" hangingPunct="1">
        <a:spcBef>
          <a:spcPts val="1102"/>
        </a:spcBef>
        <a:buSzPct val="90000"/>
        <a:buFont typeface="Wingdings" pitchFamily="2" charset="2"/>
        <a:buChar char="{"/>
        <a:defRPr lang="en-US" sz="2000" kern="1200" baseline="0" dirty="0" smtClean="0">
          <a:solidFill>
            <a:schemeClr val="bg1"/>
          </a:solidFill>
          <a:effectLst>
            <a:outerShdw blurRad="101600" dist="12700" dir="3600000" algn="tl" rotWithShape="0">
              <a:prstClr val="black">
                <a:alpha val="30000"/>
              </a:prstClr>
            </a:outerShdw>
          </a:effectLst>
          <a:latin typeface="+mn-lt"/>
          <a:ea typeface="+mn-ea"/>
          <a:cs typeface="+mn-cs"/>
        </a:defRPr>
      </a:lvl8pPr>
      <a:lvl9pPr marL="4535744" indent="-503972" algn="l" defTabSz="1007943" rtl="0" eaLnBrk="1" latinLnBrk="0" hangingPunct="1">
        <a:spcBef>
          <a:spcPts val="1102"/>
        </a:spcBef>
        <a:buSzPct val="90000"/>
        <a:buFont typeface="Wingdings" pitchFamily="2" charset="2"/>
        <a:buChar char="|"/>
        <a:defRPr lang="en-US" sz="2000" kern="1200" dirty="0">
          <a:solidFill>
            <a:schemeClr val="bg1"/>
          </a:solidFill>
          <a:effectLst>
            <a:outerShdw blurRad="101600" dist="12700" dir="3600000" algn="tl" rotWithShape="0">
              <a:prstClr val="black">
                <a:alpha val="30000"/>
              </a:prstClr>
            </a:outerShdw>
          </a:effectLst>
          <a:latin typeface="+mn-lt"/>
          <a:ea typeface="+mn-ea"/>
          <a:cs typeface="+mn-cs"/>
        </a:defRPr>
      </a:lvl9pPr>
    </p:bodyStyle>
    <p:otherStyle>
      <a:defPPr>
        <a:defRPr lang="en-US"/>
      </a:defPPr>
      <a:lvl1pPr marL="0" algn="l" defTabSz="1007943" rtl="0" eaLnBrk="1" latinLnBrk="0" hangingPunct="1">
        <a:defRPr sz="2000" kern="1200">
          <a:solidFill>
            <a:schemeClr val="tx1"/>
          </a:solidFill>
          <a:latin typeface="+mn-lt"/>
          <a:ea typeface="+mn-ea"/>
          <a:cs typeface="+mn-cs"/>
        </a:defRPr>
      </a:lvl1pPr>
      <a:lvl2pPr marL="503972" algn="l" defTabSz="1007943" rtl="0" eaLnBrk="1" latinLnBrk="0" hangingPunct="1">
        <a:defRPr sz="2000" kern="1200">
          <a:solidFill>
            <a:schemeClr val="tx1"/>
          </a:solidFill>
          <a:latin typeface="+mn-lt"/>
          <a:ea typeface="+mn-ea"/>
          <a:cs typeface="+mn-cs"/>
        </a:defRPr>
      </a:lvl2pPr>
      <a:lvl3pPr marL="1007943" algn="l" defTabSz="1007943" rtl="0" eaLnBrk="1" latinLnBrk="0" hangingPunct="1">
        <a:defRPr sz="2000" kern="1200">
          <a:solidFill>
            <a:schemeClr val="tx1"/>
          </a:solidFill>
          <a:latin typeface="+mn-lt"/>
          <a:ea typeface="+mn-ea"/>
          <a:cs typeface="+mn-cs"/>
        </a:defRPr>
      </a:lvl3pPr>
      <a:lvl4pPr marL="1511915" algn="l" defTabSz="1007943" rtl="0" eaLnBrk="1" latinLnBrk="0" hangingPunct="1">
        <a:defRPr sz="2000" kern="1200">
          <a:solidFill>
            <a:schemeClr val="tx1"/>
          </a:solidFill>
          <a:latin typeface="+mn-lt"/>
          <a:ea typeface="+mn-ea"/>
          <a:cs typeface="+mn-cs"/>
        </a:defRPr>
      </a:lvl4pPr>
      <a:lvl5pPr marL="2015886" algn="l" defTabSz="1007943" rtl="0" eaLnBrk="1" latinLnBrk="0" hangingPunct="1">
        <a:defRPr sz="2000" kern="1200">
          <a:solidFill>
            <a:schemeClr val="tx1"/>
          </a:solidFill>
          <a:latin typeface="+mn-lt"/>
          <a:ea typeface="+mn-ea"/>
          <a:cs typeface="+mn-cs"/>
        </a:defRPr>
      </a:lvl5pPr>
      <a:lvl6pPr marL="2519858" algn="l" defTabSz="1007943" rtl="0" eaLnBrk="1" latinLnBrk="0" hangingPunct="1">
        <a:defRPr sz="2000" kern="1200">
          <a:solidFill>
            <a:schemeClr val="tx1"/>
          </a:solidFill>
          <a:latin typeface="+mn-lt"/>
          <a:ea typeface="+mn-ea"/>
          <a:cs typeface="+mn-cs"/>
        </a:defRPr>
      </a:lvl6pPr>
      <a:lvl7pPr marL="3023829" algn="l" defTabSz="1007943" rtl="0" eaLnBrk="1" latinLnBrk="0" hangingPunct="1">
        <a:defRPr sz="2000" kern="1200">
          <a:solidFill>
            <a:schemeClr val="tx1"/>
          </a:solidFill>
          <a:latin typeface="+mn-lt"/>
          <a:ea typeface="+mn-ea"/>
          <a:cs typeface="+mn-cs"/>
        </a:defRPr>
      </a:lvl7pPr>
      <a:lvl8pPr marL="3527801" algn="l" defTabSz="1007943" rtl="0" eaLnBrk="1" latinLnBrk="0" hangingPunct="1">
        <a:defRPr sz="2000" kern="1200">
          <a:solidFill>
            <a:schemeClr val="tx1"/>
          </a:solidFill>
          <a:latin typeface="+mn-lt"/>
          <a:ea typeface="+mn-ea"/>
          <a:cs typeface="+mn-cs"/>
        </a:defRPr>
      </a:lvl8pPr>
      <a:lvl9pPr marL="4031772" algn="l" defTabSz="1007943"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jpe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cience360.gov/obj/video/58e62534-e38d-430b-bfb1-c505e628a2d4/science-nfl-football-newtons-second-law-motion" TargetMode="External"/><Relationship Id="rId4" Type="http://schemas.openxmlformats.org/officeDocument/2006/relationships/hyperlink" Target="http://www.youtube.com/watch?v=WzvhuQ5RWJE" TargetMode="External"/><Relationship Id="rId1" Type="http://schemas.openxmlformats.org/officeDocument/2006/relationships/slideLayout" Target="../slideLayouts/slideLayout2.xml"/><Relationship Id="rId2" Type="http://schemas.openxmlformats.org/officeDocument/2006/relationships/hyperlink" Target="http://www.youtube.com/watch?v=iwP4heWDhv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5.wmf"/><Relationship Id="rId1" Type="http://schemas.openxmlformats.org/officeDocument/2006/relationships/vmlDrawing" Target="../drawings/vmlDrawing1.vml"/><Relationship Id="rId2"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Text Box 6"/>
          <p:cNvSpPr txBox="1">
            <a:spLocks noChangeArrowheads="1"/>
          </p:cNvSpPr>
          <p:nvPr/>
        </p:nvSpPr>
        <p:spPr bwMode="auto">
          <a:xfrm>
            <a:off x="318520" y="4128074"/>
            <a:ext cx="9301827" cy="2547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0794" tIns="50397" rIns="100794" bIns="50397">
            <a:spAutoFit/>
          </a:bodyPr>
          <a:lstStyle/>
          <a:p>
            <a:pPr algn="ctr"/>
            <a:r>
              <a:rPr lang="en-US" sz="4400" b="1" i="1" dirty="0">
                <a:solidFill>
                  <a:srgbClr val="660066"/>
                </a:solidFill>
                <a:latin typeface="+mj-lt"/>
              </a:rPr>
              <a:t>How does an object move when a force acts on it?</a:t>
            </a:r>
          </a:p>
          <a:p>
            <a:pPr algn="ctr"/>
            <a:endParaRPr lang="en-US" sz="4400" dirty="0">
              <a:solidFill>
                <a:schemeClr val="accent2"/>
              </a:solidFill>
              <a:latin typeface="+mj-lt"/>
            </a:endParaRPr>
          </a:p>
          <a:p>
            <a:pPr algn="ctr"/>
            <a:r>
              <a:rPr lang="en-US" sz="3500" dirty="0">
                <a:solidFill>
                  <a:srgbClr val="78005A"/>
                </a:solidFill>
                <a:latin typeface="+mj-lt"/>
              </a:rPr>
              <a:t>Connects FORCE, MASS, ACCELERATION</a:t>
            </a:r>
            <a:endParaRPr lang="en-US" sz="2200" dirty="0">
              <a:solidFill>
                <a:schemeClr val="accent2"/>
              </a:solidFill>
              <a:latin typeface="+mj-lt"/>
            </a:endParaRPr>
          </a:p>
        </p:txBody>
      </p:sp>
      <p:sp>
        <p:nvSpPr>
          <p:cNvPr id="2057" name="Text Box 9"/>
          <p:cNvSpPr txBox="1">
            <a:spLocks noChangeArrowheads="1"/>
          </p:cNvSpPr>
          <p:nvPr/>
        </p:nvSpPr>
        <p:spPr bwMode="auto">
          <a:xfrm>
            <a:off x="0" y="279989"/>
            <a:ext cx="10080625" cy="455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0794" tIns="50397" rIns="100794" bIns="50397">
            <a:spAutoFit/>
          </a:bodyPr>
          <a:lstStyle/>
          <a:p>
            <a:pPr>
              <a:spcBef>
                <a:spcPct val="50000"/>
              </a:spcBef>
            </a:pPr>
            <a:endParaRPr lang="en-US"/>
          </a:p>
        </p:txBody>
      </p:sp>
      <p:sp>
        <p:nvSpPr>
          <p:cNvPr id="2058" name="Rectangle 10"/>
          <p:cNvSpPr>
            <a:spLocks noChangeArrowheads="1"/>
          </p:cNvSpPr>
          <p:nvPr/>
        </p:nvSpPr>
        <p:spPr bwMode="auto">
          <a:xfrm>
            <a:off x="0" y="1"/>
            <a:ext cx="10080625" cy="1620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0794" tIns="50397" rIns="100794" bIns="50397" anchor="ctr"/>
          <a:lstStyle/>
          <a:p>
            <a:pPr algn="ctr"/>
            <a:endParaRPr lang="en-US" sz="5300">
              <a:solidFill>
                <a:srgbClr val="006600"/>
              </a:solidFill>
            </a:endParaRPr>
          </a:p>
        </p:txBody>
      </p:sp>
      <p:sp>
        <p:nvSpPr>
          <p:cNvPr id="2059" name="Text Box 11"/>
          <p:cNvSpPr txBox="1">
            <a:spLocks noChangeArrowheads="1"/>
          </p:cNvSpPr>
          <p:nvPr/>
        </p:nvSpPr>
        <p:spPr bwMode="auto">
          <a:xfrm>
            <a:off x="316770" y="299238"/>
            <a:ext cx="9315827" cy="27496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0794" tIns="50397" rIns="100794" bIns="50397">
            <a:spAutoFit/>
          </a:bodyPr>
          <a:lstStyle/>
          <a:p>
            <a:pPr algn="ctr">
              <a:spcBef>
                <a:spcPct val="50000"/>
              </a:spcBef>
            </a:pPr>
            <a:r>
              <a:rPr lang="en-US" sz="6600" b="1" dirty="0">
                <a:latin typeface="+mj-lt"/>
              </a:rPr>
              <a:t>Newton</a:t>
            </a:r>
            <a:r>
              <a:rPr lang="ja-JP" altLang="en-US" sz="6600" b="1" dirty="0">
                <a:latin typeface="+mj-lt"/>
              </a:rPr>
              <a:t>’</a:t>
            </a:r>
            <a:r>
              <a:rPr lang="en-US" sz="6600" b="1" dirty="0">
                <a:latin typeface="+mj-lt"/>
              </a:rPr>
              <a:t>s Second Law </a:t>
            </a:r>
            <a:br>
              <a:rPr lang="en-US" sz="6600" b="1" dirty="0">
                <a:latin typeface="+mj-lt"/>
              </a:rPr>
            </a:br>
            <a:r>
              <a:rPr lang="en-US" sz="6600" b="1" dirty="0">
                <a:latin typeface="+mj-lt"/>
              </a:rPr>
              <a:t>of Motion</a:t>
            </a:r>
          </a:p>
          <a:p>
            <a:pPr algn="ctr">
              <a:spcBef>
                <a:spcPct val="50000"/>
              </a:spcBef>
            </a:pPr>
            <a:r>
              <a:rPr lang="en-US" sz="3200" dirty="0" smtClean="0">
                <a:latin typeface="+mj-lt"/>
              </a:rPr>
              <a:t>(Textbook </a:t>
            </a:r>
            <a:r>
              <a:rPr lang="en-US" sz="3200" dirty="0">
                <a:latin typeface="+mj-lt"/>
              </a:rPr>
              <a:t>pages 400-</a:t>
            </a:r>
            <a:r>
              <a:rPr lang="en-US" sz="3200" dirty="0" smtClean="0">
                <a:latin typeface="+mj-lt"/>
              </a:rPr>
              <a:t>402)</a:t>
            </a:r>
            <a:endParaRPr lang="en-US" sz="3200" dirty="0">
              <a:solidFill>
                <a:srgbClr val="006600"/>
              </a:solidFill>
              <a:latin typeface="+mj-lt"/>
            </a:endParaRPr>
          </a:p>
        </p:txBody>
      </p:sp>
    </p:spTree>
    <p:extLst>
      <p:ext uri="{BB962C8B-B14F-4D97-AF65-F5344CB8AC3E}">
        <p14:creationId xmlns:p14="http://schemas.microsoft.com/office/powerpoint/2010/main" val="81450531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en-US"/>
              <a:t>Practice Problem:</a:t>
            </a:r>
          </a:p>
        </p:txBody>
      </p:sp>
      <p:sp>
        <p:nvSpPr>
          <p:cNvPr id="64515" name="Rectangle 3"/>
          <p:cNvSpPr>
            <a:spLocks noGrp="1" noChangeArrowheads="1"/>
          </p:cNvSpPr>
          <p:nvPr>
            <p:ph type="body" idx="1"/>
          </p:nvPr>
        </p:nvSpPr>
        <p:spPr>
          <a:xfrm>
            <a:off x="504031" y="1574933"/>
            <a:ext cx="9219572" cy="2152407"/>
          </a:xfrm>
        </p:spPr>
        <p:txBody>
          <a:bodyPr/>
          <a:lstStyle/>
          <a:p>
            <a:pPr>
              <a:buFontTx/>
              <a:buNone/>
            </a:pPr>
            <a:r>
              <a:rPr lang="en-US" sz="4000" dirty="0">
                <a:solidFill>
                  <a:schemeClr val="tx1"/>
                </a:solidFill>
              </a:rPr>
              <a:t>a</a:t>
            </a:r>
            <a:r>
              <a:rPr lang="en-US" sz="4000" dirty="0" smtClean="0">
                <a:solidFill>
                  <a:schemeClr val="tx1"/>
                </a:solidFill>
              </a:rPr>
              <a:t>. You </a:t>
            </a:r>
            <a:r>
              <a:rPr lang="en-US" sz="4000" dirty="0">
                <a:solidFill>
                  <a:schemeClr val="tx1"/>
                </a:solidFill>
              </a:rPr>
              <a:t>push on a crate with 100 N of force. If the friction force is 100 N, does the crate accelerate?</a:t>
            </a:r>
            <a:endParaRPr lang="en-US" dirty="0">
              <a:solidFill>
                <a:schemeClr val="tx1"/>
              </a:solidFill>
            </a:endParaRPr>
          </a:p>
        </p:txBody>
      </p:sp>
      <p:pic>
        <p:nvPicPr>
          <p:cNvPr id="64517" name="Picture 5" descr="04-04Figure_FIG.jpg"/>
          <p:cNvPicPr>
            <a:picLocks noChangeAspect="1" noChangeArrowheads="1"/>
          </p:cNvPicPr>
          <p:nvPr/>
        </p:nvPicPr>
        <p:blipFill>
          <a:blip r:embed="rId3">
            <a:extLst>
              <a:ext uri="{28A0092B-C50C-407E-A947-70E740481C1C}">
                <a14:useLocalDpi xmlns:a14="http://schemas.microsoft.com/office/drawing/2010/main" val="0"/>
              </a:ext>
            </a:extLst>
          </a:blip>
          <a:srcRect t="12990" r="35625" b="13608"/>
          <a:stretch>
            <a:fillRect/>
          </a:stretch>
        </p:blipFill>
        <p:spPr bwMode="auto">
          <a:xfrm>
            <a:off x="4504780" y="3690592"/>
            <a:ext cx="5273077" cy="3645093"/>
          </a:xfrm>
          <a:prstGeom prst="rect">
            <a:avLst/>
          </a:prstGeom>
          <a:noFill/>
          <a:extLst>
            <a:ext uri="{909E8E84-426E-40dd-AFC4-6F175D3DCCD1}">
              <a14:hiddenFill xmlns:a14="http://schemas.microsoft.com/office/drawing/2010/main">
                <a:solidFill>
                  <a:srgbClr val="FFFFFF"/>
                </a:solidFill>
              </a14:hiddenFill>
            </a:ext>
          </a:extLst>
        </p:spPr>
      </p:pic>
      <p:sp>
        <p:nvSpPr>
          <p:cNvPr id="64519" name="Text Box 7"/>
          <p:cNvSpPr txBox="1">
            <a:spLocks noChangeArrowheads="1"/>
          </p:cNvSpPr>
          <p:nvPr/>
        </p:nvSpPr>
        <p:spPr bwMode="auto">
          <a:xfrm>
            <a:off x="540784" y="4163072"/>
            <a:ext cx="3809986" cy="2978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0794" tIns="50397" rIns="100794" bIns="50397">
            <a:spAutoFit/>
          </a:bodyPr>
          <a:lstStyle/>
          <a:p>
            <a:pPr>
              <a:spcBef>
                <a:spcPct val="20000"/>
              </a:spcBef>
            </a:pPr>
            <a:r>
              <a:rPr lang="en-US" sz="4000" dirty="0">
                <a:latin typeface="+mn-lt"/>
              </a:rPr>
              <a:t>b.  Does that mean that the crate is not moving?</a:t>
            </a:r>
            <a:endParaRPr lang="en-US" sz="3500" dirty="0">
              <a:latin typeface="+mn-lt"/>
            </a:endParaRPr>
          </a:p>
          <a:p>
            <a:pPr>
              <a:spcBef>
                <a:spcPct val="50000"/>
              </a:spcBef>
            </a:pPr>
            <a:endParaRPr lang="en-US" dirty="0">
              <a:latin typeface="+mn-lt"/>
            </a:endParaRPr>
          </a:p>
        </p:txBody>
      </p:sp>
    </p:spTree>
    <p:extLst>
      <p:ext uri="{BB962C8B-B14F-4D97-AF65-F5344CB8AC3E}">
        <p14:creationId xmlns:p14="http://schemas.microsoft.com/office/powerpoint/2010/main" val="424554429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en-US"/>
              <a:t>Practice continued…  </a:t>
            </a:r>
          </a:p>
        </p:txBody>
      </p:sp>
      <p:sp>
        <p:nvSpPr>
          <p:cNvPr id="65541" name="Text Box 5"/>
          <p:cNvSpPr txBox="1">
            <a:spLocks noChangeArrowheads="1"/>
          </p:cNvSpPr>
          <p:nvPr/>
        </p:nvSpPr>
        <p:spPr bwMode="auto">
          <a:xfrm>
            <a:off x="0" y="4525875"/>
            <a:ext cx="10080625" cy="3216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0794" tIns="50397" rIns="100794" bIns="50397">
            <a:spAutoFit/>
          </a:bodyPr>
          <a:lstStyle/>
          <a:p>
            <a:pPr>
              <a:spcBef>
                <a:spcPct val="20000"/>
              </a:spcBef>
            </a:pPr>
            <a:r>
              <a:rPr lang="en-US" sz="4400" dirty="0">
                <a:latin typeface="+mn-lt"/>
              </a:rPr>
              <a:t>d.  A friend helps push with an additional 150 N. By how much does acceleration increase?</a:t>
            </a:r>
            <a:endParaRPr lang="en-US" sz="3500" dirty="0">
              <a:latin typeface="+mn-lt"/>
            </a:endParaRPr>
          </a:p>
          <a:p>
            <a:pPr>
              <a:spcBef>
                <a:spcPct val="20000"/>
              </a:spcBef>
            </a:pPr>
            <a:endParaRPr lang="en-US" sz="3500" dirty="0">
              <a:solidFill>
                <a:srgbClr val="CC0099"/>
              </a:solidFill>
              <a:latin typeface="+mn-lt"/>
            </a:endParaRPr>
          </a:p>
          <a:p>
            <a:pPr>
              <a:spcBef>
                <a:spcPct val="50000"/>
              </a:spcBef>
            </a:pPr>
            <a:endParaRPr lang="en-US" dirty="0">
              <a:latin typeface="+mn-lt"/>
            </a:endParaRPr>
          </a:p>
        </p:txBody>
      </p:sp>
      <p:sp>
        <p:nvSpPr>
          <p:cNvPr id="65543" name="Text Box 7"/>
          <p:cNvSpPr txBox="1">
            <a:spLocks noChangeArrowheads="1"/>
          </p:cNvSpPr>
          <p:nvPr/>
        </p:nvSpPr>
        <p:spPr bwMode="auto">
          <a:xfrm>
            <a:off x="0" y="1961667"/>
            <a:ext cx="10080625" cy="2037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0794" tIns="50397" rIns="100794" bIns="50397">
            <a:spAutoFit/>
          </a:bodyPr>
          <a:lstStyle/>
          <a:p>
            <a:pPr>
              <a:spcBef>
                <a:spcPct val="50000"/>
              </a:spcBef>
            </a:pPr>
            <a:r>
              <a:rPr lang="en-US" sz="4400" dirty="0">
                <a:latin typeface="+mn-lt"/>
              </a:rPr>
              <a:t>c.  Now push with 150 N; friction is </a:t>
            </a:r>
            <a:r>
              <a:rPr lang="en-US" sz="4400" dirty="0" smtClean="0">
                <a:latin typeface="+mn-lt"/>
              </a:rPr>
              <a:t>still </a:t>
            </a:r>
            <a:r>
              <a:rPr lang="en-US" sz="4400" dirty="0">
                <a:latin typeface="+mn-lt"/>
              </a:rPr>
              <a:t>100 N. Does the </a:t>
            </a:r>
            <a:r>
              <a:rPr lang="en-US" sz="4400" dirty="0" smtClean="0">
                <a:latin typeface="+mn-lt"/>
              </a:rPr>
              <a:t>crate accelerate</a:t>
            </a:r>
            <a:r>
              <a:rPr lang="en-US" sz="4400" dirty="0">
                <a:latin typeface="+mn-lt"/>
              </a:rPr>
              <a:t>?</a:t>
            </a:r>
            <a:endParaRPr lang="en-US" sz="3100" dirty="0">
              <a:latin typeface="+mn-lt"/>
            </a:endParaRPr>
          </a:p>
        </p:txBody>
      </p:sp>
    </p:spTree>
    <p:extLst>
      <p:ext uri="{BB962C8B-B14F-4D97-AF65-F5344CB8AC3E}">
        <p14:creationId xmlns:p14="http://schemas.microsoft.com/office/powerpoint/2010/main" val="87985350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a:xfrm>
            <a:off x="0" y="264239"/>
            <a:ext cx="10080625" cy="1259946"/>
          </a:xfrm>
        </p:spPr>
        <p:txBody>
          <a:bodyPr/>
          <a:lstStyle/>
          <a:p>
            <a:r>
              <a:rPr lang="en-US" sz="4400" dirty="0"/>
              <a:t>B</a:t>
            </a:r>
            <a:r>
              <a:rPr lang="en-US" sz="4400" smtClean="0"/>
              <a:t>.  </a:t>
            </a:r>
            <a:r>
              <a:rPr lang="en-US" sz="4400" dirty="0"/>
              <a:t>More Mass = Less Acceleration</a:t>
            </a:r>
          </a:p>
        </p:txBody>
      </p:sp>
      <p:sp>
        <p:nvSpPr>
          <p:cNvPr id="117763" name="Rectangle 3"/>
          <p:cNvSpPr>
            <a:spLocks noGrp="1" noChangeArrowheads="1"/>
          </p:cNvSpPr>
          <p:nvPr>
            <p:ph type="body" idx="1"/>
          </p:nvPr>
        </p:nvSpPr>
        <p:spPr>
          <a:xfrm>
            <a:off x="467279" y="1349193"/>
            <a:ext cx="9072563" cy="640472"/>
          </a:xfrm>
        </p:spPr>
        <p:txBody>
          <a:bodyPr/>
          <a:lstStyle/>
          <a:p>
            <a:pPr algn="ctr">
              <a:buFontTx/>
              <a:buNone/>
            </a:pPr>
            <a:r>
              <a:rPr lang="en-US" b="1" i="1" dirty="0">
                <a:solidFill>
                  <a:schemeClr val="accent5"/>
                </a:solidFill>
              </a:rPr>
              <a:t>Mass:  quantity of matter in an object (kg)  </a:t>
            </a:r>
          </a:p>
        </p:txBody>
      </p:sp>
      <p:pic>
        <p:nvPicPr>
          <p:cNvPr id="11776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7810" y="2138408"/>
            <a:ext cx="8351518" cy="4572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17766" name="Text Box 6"/>
          <p:cNvSpPr txBox="1">
            <a:spLocks noChangeArrowheads="1"/>
          </p:cNvSpPr>
          <p:nvPr/>
        </p:nvSpPr>
        <p:spPr bwMode="auto">
          <a:xfrm>
            <a:off x="0" y="6700463"/>
            <a:ext cx="10080625" cy="6387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0794" tIns="50397" rIns="100794" bIns="50397">
            <a:spAutoFit/>
          </a:bodyPr>
          <a:lstStyle/>
          <a:p>
            <a:pPr algn="ctr">
              <a:spcBef>
                <a:spcPct val="50000"/>
              </a:spcBef>
            </a:pPr>
            <a:r>
              <a:rPr lang="en-US" sz="3500"/>
              <a:t>What type of relationship is this?</a:t>
            </a:r>
            <a:r>
              <a:rPr lang="en-US"/>
              <a:t>  </a:t>
            </a:r>
          </a:p>
        </p:txBody>
      </p:sp>
    </p:spTree>
    <p:extLst>
      <p:ext uri="{BB962C8B-B14F-4D97-AF65-F5344CB8AC3E}">
        <p14:creationId xmlns:p14="http://schemas.microsoft.com/office/powerpoint/2010/main" val="37344889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7766"/>
                                        </p:tgtEl>
                                        <p:attrNameLst>
                                          <p:attrName>style.visibility</p:attrName>
                                        </p:attrNameLst>
                                      </p:cBhvr>
                                      <p:to>
                                        <p:strVal val="visible"/>
                                      </p:to>
                                    </p:set>
                                    <p:animEffect transition="in" filter="dissolve">
                                      <p:cBhvr>
                                        <p:cTn id="7" dur="500"/>
                                        <p:tgtEl>
                                          <p:spTgt spid="1177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6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1" name="Text Box 3"/>
          <p:cNvSpPr txBox="1">
            <a:spLocks noChangeArrowheads="1"/>
          </p:cNvSpPr>
          <p:nvPr/>
        </p:nvSpPr>
        <p:spPr bwMode="auto">
          <a:xfrm>
            <a:off x="0" y="2855878"/>
            <a:ext cx="10080625" cy="2252154"/>
          </a:xfrm>
          <a:prstGeom prst="rect">
            <a:avLst/>
          </a:prstGeom>
          <a:solidFill>
            <a:srgbClr val="225A6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0794" tIns="50397" rIns="100794" bIns="50397">
            <a:spAutoFit/>
          </a:bodyPr>
          <a:lstStyle/>
          <a:p>
            <a:pPr algn="ctr">
              <a:spcBef>
                <a:spcPct val="50000"/>
              </a:spcBef>
            </a:pPr>
            <a:r>
              <a:rPr lang="en-US" sz="3500">
                <a:solidFill>
                  <a:srgbClr val="F1FF1B"/>
                </a:solidFill>
              </a:rPr>
              <a:t>2X the mass -------- _____ the acceleration</a:t>
            </a:r>
          </a:p>
          <a:p>
            <a:pPr algn="ctr">
              <a:spcBef>
                <a:spcPct val="50000"/>
              </a:spcBef>
            </a:pPr>
            <a:r>
              <a:rPr lang="en-US" sz="3500">
                <a:solidFill>
                  <a:srgbClr val="F1FF1B"/>
                </a:solidFill>
              </a:rPr>
              <a:t>3X the mass ----------- _____ the acceleration</a:t>
            </a:r>
          </a:p>
          <a:p>
            <a:pPr algn="ctr">
              <a:spcBef>
                <a:spcPct val="50000"/>
              </a:spcBef>
            </a:pPr>
            <a:r>
              <a:rPr lang="en-US" sz="3500">
                <a:solidFill>
                  <a:srgbClr val="F1FF1B"/>
                </a:solidFill>
              </a:rPr>
              <a:t>(1/2) half the mass --------- _____ the acceleration</a:t>
            </a:r>
            <a:endParaRPr lang="en-US"/>
          </a:p>
        </p:txBody>
      </p:sp>
      <p:sp>
        <p:nvSpPr>
          <p:cNvPr id="130052" name="Text Box 4"/>
          <p:cNvSpPr txBox="1">
            <a:spLocks noChangeArrowheads="1"/>
          </p:cNvSpPr>
          <p:nvPr/>
        </p:nvSpPr>
        <p:spPr bwMode="auto">
          <a:xfrm>
            <a:off x="0" y="411233"/>
            <a:ext cx="10080625" cy="2220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0794" tIns="50397" rIns="100794" bIns="50397">
            <a:spAutoFit/>
          </a:bodyPr>
          <a:lstStyle/>
          <a:p>
            <a:pPr algn="ctr">
              <a:spcBef>
                <a:spcPct val="50000"/>
              </a:spcBef>
            </a:pPr>
            <a:r>
              <a:rPr lang="en-US" sz="4000">
                <a:solidFill>
                  <a:srgbClr val="225A60"/>
                </a:solidFill>
              </a:rPr>
              <a:t>Mass &amp; Acceleration</a:t>
            </a:r>
            <a:endParaRPr lang="en-US" sz="4000"/>
          </a:p>
          <a:p>
            <a:pPr algn="ctr">
              <a:spcBef>
                <a:spcPct val="50000"/>
              </a:spcBef>
            </a:pPr>
            <a:r>
              <a:rPr lang="en-US" sz="4000"/>
              <a:t>For a given force, the greater the mass, the smaller the acceleration</a:t>
            </a:r>
            <a:endParaRPr lang="en-US"/>
          </a:p>
        </p:txBody>
      </p:sp>
      <p:sp>
        <p:nvSpPr>
          <p:cNvPr id="130053" name="Text Box 5"/>
          <p:cNvSpPr txBox="1">
            <a:spLocks noChangeArrowheads="1"/>
          </p:cNvSpPr>
          <p:nvPr/>
        </p:nvSpPr>
        <p:spPr bwMode="auto">
          <a:xfrm>
            <a:off x="4909055" y="2799879"/>
            <a:ext cx="915306" cy="706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0794" tIns="50397" rIns="100794" bIns="50397">
            <a:spAutoFit/>
          </a:bodyPr>
          <a:lstStyle/>
          <a:p>
            <a:pPr>
              <a:spcBef>
                <a:spcPct val="50000"/>
              </a:spcBef>
            </a:pPr>
            <a:r>
              <a:rPr lang="en-US" sz="4000">
                <a:solidFill>
                  <a:srgbClr val="FF7A86"/>
                </a:solidFill>
              </a:rPr>
              <a:t>1/2</a:t>
            </a:r>
            <a:endParaRPr lang="en-US"/>
          </a:p>
        </p:txBody>
      </p:sp>
      <p:sp>
        <p:nvSpPr>
          <p:cNvPr id="130054" name="Text Box 6"/>
          <p:cNvSpPr txBox="1">
            <a:spLocks noChangeArrowheads="1"/>
          </p:cNvSpPr>
          <p:nvPr/>
        </p:nvSpPr>
        <p:spPr bwMode="auto">
          <a:xfrm>
            <a:off x="5059564" y="3583846"/>
            <a:ext cx="915306" cy="706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0794" tIns="50397" rIns="100794" bIns="50397">
            <a:spAutoFit/>
          </a:bodyPr>
          <a:lstStyle/>
          <a:p>
            <a:pPr>
              <a:spcBef>
                <a:spcPct val="50000"/>
              </a:spcBef>
            </a:pPr>
            <a:r>
              <a:rPr lang="en-US" sz="4000">
                <a:solidFill>
                  <a:srgbClr val="FF7A86"/>
                </a:solidFill>
              </a:rPr>
              <a:t>1/3</a:t>
            </a:r>
            <a:endParaRPr lang="en-US"/>
          </a:p>
        </p:txBody>
      </p:sp>
      <p:sp>
        <p:nvSpPr>
          <p:cNvPr id="130055" name="Text Box 7"/>
          <p:cNvSpPr txBox="1">
            <a:spLocks noChangeArrowheads="1"/>
          </p:cNvSpPr>
          <p:nvPr/>
        </p:nvSpPr>
        <p:spPr bwMode="auto">
          <a:xfrm>
            <a:off x="5621349" y="4350313"/>
            <a:ext cx="915307" cy="706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0794" tIns="50397" rIns="100794" bIns="50397">
            <a:spAutoFit/>
          </a:bodyPr>
          <a:lstStyle/>
          <a:p>
            <a:pPr>
              <a:spcBef>
                <a:spcPct val="50000"/>
              </a:spcBef>
            </a:pPr>
            <a:r>
              <a:rPr lang="en-US" sz="4000">
                <a:solidFill>
                  <a:srgbClr val="FF7A86"/>
                </a:solidFill>
              </a:rPr>
              <a:t>2x</a:t>
            </a:r>
            <a:endParaRPr lang="en-US"/>
          </a:p>
        </p:txBody>
      </p:sp>
    </p:spTree>
    <p:extLst>
      <p:ext uri="{BB962C8B-B14F-4D97-AF65-F5344CB8AC3E}">
        <p14:creationId xmlns:p14="http://schemas.microsoft.com/office/powerpoint/2010/main" val="174907022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0053"/>
                                        </p:tgtEl>
                                        <p:attrNameLst>
                                          <p:attrName>style.visibility</p:attrName>
                                        </p:attrNameLst>
                                      </p:cBhvr>
                                      <p:to>
                                        <p:strVal val="visible"/>
                                      </p:to>
                                    </p:set>
                                    <p:animEffect transition="in" filter="dissolve">
                                      <p:cBhvr>
                                        <p:cTn id="7" dur="500"/>
                                        <p:tgtEl>
                                          <p:spTgt spid="13005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30054"/>
                                        </p:tgtEl>
                                        <p:attrNameLst>
                                          <p:attrName>style.visibility</p:attrName>
                                        </p:attrNameLst>
                                      </p:cBhvr>
                                      <p:to>
                                        <p:strVal val="visible"/>
                                      </p:to>
                                    </p:set>
                                    <p:animEffect transition="in" filter="dissolve">
                                      <p:cBhvr>
                                        <p:cTn id="12" dur="500"/>
                                        <p:tgtEl>
                                          <p:spTgt spid="13005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30055"/>
                                        </p:tgtEl>
                                        <p:attrNameLst>
                                          <p:attrName>style.visibility</p:attrName>
                                        </p:attrNameLst>
                                      </p:cBhvr>
                                      <p:to>
                                        <p:strVal val="visible"/>
                                      </p:to>
                                    </p:set>
                                    <p:animEffect transition="in" filter="dissolve">
                                      <p:cBhvr>
                                        <p:cTn id="17" dur="500"/>
                                        <p:tgtEl>
                                          <p:spTgt spid="1300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053" grpId="0"/>
      <p:bldP spid="130054" grpId="0"/>
      <p:bldP spid="13005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6" name="Picture 6" descr="04-02Figure_FI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09830" y="1037706"/>
            <a:ext cx="4770796" cy="6521969"/>
          </a:xfrm>
          <a:prstGeom prst="rect">
            <a:avLst/>
          </a:prstGeom>
          <a:noFill/>
          <a:extLst>
            <a:ext uri="{909E8E84-426E-40dd-AFC4-6F175D3DCCD1}">
              <a14:hiddenFill xmlns:a14="http://schemas.microsoft.com/office/drawing/2010/main">
                <a:solidFill>
                  <a:srgbClr val="FFFFFF"/>
                </a:solidFill>
              </a14:hiddenFill>
            </a:ext>
          </a:extLst>
        </p:spPr>
      </p:pic>
      <p:pic>
        <p:nvPicPr>
          <p:cNvPr id="71688" name="Picture 8" descr="04-11Figure_FI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 y="1023707"/>
            <a:ext cx="4786547" cy="6535968"/>
          </a:xfrm>
          <a:prstGeom prst="rect">
            <a:avLst/>
          </a:prstGeom>
          <a:noFill/>
          <a:extLst>
            <a:ext uri="{909E8E84-426E-40dd-AFC4-6F175D3DCCD1}">
              <a14:hiddenFill xmlns:a14="http://schemas.microsoft.com/office/drawing/2010/main">
                <a:solidFill>
                  <a:srgbClr val="FFFFFF"/>
                </a:solidFill>
              </a14:hiddenFill>
            </a:ext>
          </a:extLst>
        </p:spPr>
      </p:pic>
      <p:sp>
        <p:nvSpPr>
          <p:cNvPr id="71689" name="Rectangle 9"/>
          <p:cNvSpPr>
            <a:spLocks noChangeArrowheads="1"/>
          </p:cNvSpPr>
          <p:nvPr/>
        </p:nvSpPr>
        <p:spPr bwMode="auto">
          <a:xfrm>
            <a:off x="1218076" y="3715091"/>
            <a:ext cx="1652102" cy="335986"/>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0794" tIns="50397" rIns="100794" bIns="50397" anchor="ctr"/>
          <a:lstStyle/>
          <a:p>
            <a:pPr algn="ctr"/>
            <a:r>
              <a:rPr lang="en-US"/>
              <a:t>?????</a:t>
            </a:r>
          </a:p>
        </p:txBody>
      </p:sp>
      <p:sp>
        <p:nvSpPr>
          <p:cNvPr id="71691" name="Rectangle 11"/>
          <p:cNvSpPr>
            <a:spLocks noChangeArrowheads="1"/>
          </p:cNvSpPr>
          <p:nvPr/>
        </p:nvSpPr>
        <p:spPr bwMode="auto">
          <a:xfrm>
            <a:off x="2465904" y="5316272"/>
            <a:ext cx="1272328" cy="29923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0794" tIns="50397" rIns="100794" bIns="50397" anchor="ctr"/>
          <a:lstStyle/>
          <a:p>
            <a:pPr algn="ctr"/>
            <a:r>
              <a:rPr lang="en-US"/>
              <a:t>?????</a:t>
            </a:r>
          </a:p>
        </p:txBody>
      </p:sp>
      <p:sp>
        <p:nvSpPr>
          <p:cNvPr id="71692" name="Rectangle 12"/>
          <p:cNvSpPr>
            <a:spLocks noChangeArrowheads="1"/>
          </p:cNvSpPr>
          <p:nvPr/>
        </p:nvSpPr>
        <p:spPr bwMode="auto">
          <a:xfrm>
            <a:off x="7579721" y="3510349"/>
            <a:ext cx="808550" cy="335986"/>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0794" tIns="50397" rIns="100794" bIns="50397" anchor="ctr"/>
          <a:lstStyle/>
          <a:p>
            <a:pPr algn="ctr"/>
            <a:r>
              <a:rPr lang="en-US"/>
              <a:t>?????</a:t>
            </a:r>
          </a:p>
        </p:txBody>
      </p:sp>
      <p:sp>
        <p:nvSpPr>
          <p:cNvPr id="71693" name="Rectangle 13"/>
          <p:cNvSpPr>
            <a:spLocks noChangeArrowheads="1"/>
          </p:cNvSpPr>
          <p:nvPr/>
        </p:nvSpPr>
        <p:spPr bwMode="auto">
          <a:xfrm>
            <a:off x="6153382" y="5823750"/>
            <a:ext cx="1440340" cy="313237"/>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0794" tIns="50397" rIns="100794" bIns="50397" anchor="ctr"/>
          <a:lstStyle/>
          <a:p>
            <a:pPr algn="ctr"/>
            <a:r>
              <a:rPr lang="en-US"/>
              <a:t>?????</a:t>
            </a:r>
          </a:p>
        </p:txBody>
      </p:sp>
      <p:sp>
        <p:nvSpPr>
          <p:cNvPr id="71696" name="Text Box 16"/>
          <p:cNvSpPr txBox="1">
            <a:spLocks noChangeArrowheads="1"/>
          </p:cNvSpPr>
          <p:nvPr/>
        </p:nvSpPr>
        <p:spPr bwMode="auto">
          <a:xfrm>
            <a:off x="0" y="0"/>
            <a:ext cx="10080625" cy="706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0794" tIns="50397" rIns="100794" bIns="50397">
            <a:spAutoFit/>
          </a:bodyPr>
          <a:lstStyle/>
          <a:p>
            <a:pPr algn="ctr">
              <a:spcBef>
                <a:spcPct val="50000"/>
              </a:spcBef>
            </a:pPr>
            <a:r>
              <a:rPr lang="en-US" sz="4000"/>
              <a:t>IMAGINE THAT THERE IS </a:t>
            </a:r>
            <a:r>
              <a:rPr lang="en-US" sz="4000" b="1" u="sng"/>
              <a:t>NO FRICTION</a:t>
            </a:r>
            <a:endParaRPr lang="en-US"/>
          </a:p>
        </p:txBody>
      </p:sp>
      <p:sp>
        <p:nvSpPr>
          <p:cNvPr id="71698" name="Rectangle 18"/>
          <p:cNvSpPr>
            <a:spLocks noChangeArrowheads="1"/>
          </p:cNvSpPr>
          <p:nvPr/>
        </p:nvSpPr>
        <p:spPr bwMode="auto">
          <a:xfrm>
            <a:off x="5152319" y="932710"/>
            <a:ext cx="4928306" cy="6626965"/>
          </a:xfrm>
          <a:prstGeom prst="rect">
            <a:avLst/>
          </a:prstGeom>
          <a:solidFill>
            <a:srgbClr val="CA1B53"/>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0794" tIns="50397" rIns="100794" bIns="50397" anchor="ctr"/>
          <a:lstStyle/>
          <a:p>
            <a:endParaRPr lang="en-US"/>
          </a:p>
        </p:txBody>
      </p:sp>
    </p:spTree>
    <p:extLst>
      <p:ext uri="{BB962C8B-B14F-4D97-AF65-F5344CB8AC3E}">
        <p14:creationId xmlns:p14="http://schemas.microsoft.com/office/powerpoint/2010/main" val="343153109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xit" presetSubtype="0" fill="hold" grpId="0" nodeType="clickEffect">
                                  <p:stCondLst>
                                    <p:cond delay="0"/>
                                  </p:stCondLst>
                                  <p:childTnLst>
                                    <p:animEffect transition="out" filter="dissolve">
                                      <p:cBhvr>
                                        <p:cTn id="6" dur="500"/>
                                        <p:tgtEl>
                                          <p:spTgt spid="71689"/>
                                        </p:tgtEl>
                                      </p:cBhvr>
                                    </p:animEffect>
                                    <p:set>
                                      <p:cBhvr>
                                        <p:cTn id="7" dur="1" fill="hold">
                                          <p:stCondLst>
                                            <p:cond delay="499"/>
                                          </p:stCondLst>
                                        </p:cTn>
                                        <p:tgtEl>
                                          <p:spTgt spid="71689"/>
                                        </p:tgtEl>
                                        <p:attrNameLst>
                                          <p:attrName>style.visibility</p:attrName>
                                        </p:attrNameLst>
                                      </p:cBhvr>
                                      <p:to>
                                        <p:strVal val="hidden"/>
                                      </p:to>
                                    </p:se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xit" presetSubtype="0" fill="hold" grpId="0" nodeType="clickEffect">
                                  <p:stCondLst>
                                    <p:cond delay="0"/>
                                  </p:stCondLst>
                                  <p:childTnLst>
                                    <p:animEffect transition="out" filter="dissolve">
                                      <p:cBhvr>
                                        <p:cTn id="11" dur="500"/>
                                        <p:tgtEl>
                                          <p:spTgt spid="71691"/>
                                        </p:tgtEl>
                                      </p:cBhvr>
                                    </p:animEffect>
                                    <p:set>
                                      <p:cBhvr>
                                        <p:cTn id="12" dur="1" fill="hold">
                                          <p:stCondLst>
                                            <p:cond delay="499"/>
                                          </p:stCondLst>
                                        </p:cTn>
                                        <p:tgtEl>
                                          <p:spTgt spid="71691"/>
                                        </p:tgtEl>
                                        <p:attrNameLst>
                                          <p:attrName>style.visibility</p:attrName>
                                        </p:attrNameLst>
                                      </p:cBhvr>
                                      <p:to>
                                        <p:strVal val="hidden"/>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xit" presetSubtype="0" fill="hold" grpId="0" nodeType="clickEffect">
                                  <p:stCondLst>
                                    <p:cond delay="0"/>
                                  </p:stCondLst>
                                  <p:childTnLst>
                                    <p:animEffect transition="out" filter="dissolve">
                                      <p:cBhvr>
                                        <p:cTn id="16" dur="500"/>
                                        <p:tgtEl>
                                          <p:spTgt spid="71698"/>
                                        </p:tgtEl>
                                      </p:cBhvr>
                                    </p:animEffect>
                                    <p:set>
                                      <p:cBhvr>
                                        <p:cTn id="17" dur="1" fill="hold">
                                          <p:stCondLst>
                                            <p:cond delay="499"/>
                                          </p:stCondLst>
                                        </p:cTn>
                                        <p:tgtEl>
                                          <p:spTgt spid="71698"/>
                                        </p:tgtEl>
                                        <p:attrNameLst>
                                          <p:attrName>style.visibility</p:attrName>
                                        </p:attrNameLst>
                                      </p:cBhvr>
                                      <p:to>
                                        <p:strVal val="hidden"/>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xit" presetSubtype="0" fill="hold" grpId="0" nodeType="clickEffect">
                                  <p:stCondLst>
                                    <p:cond delay="0"/>
                                  </p:stCondLst>
                                  <p:childTnLst>
                                    <p:animEffect transition="out" filter="dissolve">
                                      <p:cBhvr>
                                        <p:cTn id="21" dur="500"/>
                                        <p:tgtEl>
                                          <p:spTgt spid="71692"/>
                                        </p:tgtEl>
                                      </p:cBhvr>
                                    </p:animEffect>
                                    <p:set>
                                      <p:cBhvr>
                                        <p:cTn id="22" dur="1" fill="hold">
                                          <p:stCondLst>
                                            <p:cond delay="499"/>
                                          </p:stCondLst>
                                        </p:cTn>
                                        <p:tgtEl>
                                          <p:spTgt spid="71692"/>
                                        </p:tgtEl>
                                        <p:attrNameLst>
                                          <p:attrName>style.visibility</p:attrName>
                                        </p:attrNameLst>
                                      </p:cBhvr>
                                      <p:to>
                                        <p:strVal val="hidden"/>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xit" presetSubtype="0" fill="hold" grpId="0" nodeType="clickEffect">
                                  <p:stCondLst>
                                    <p:cond delay="0"/>
                                  </p:stCondLst>
                                  <p:childTnLst>
                                    <p:animEffect transition="out" filter="dissolve">
                                      <p:cBhvr>
                                        <p:cTn id="26" dur="500"/>
                                        <p:tgtEl>
                                          <p:spTgt spid="71693"/>
                                        </p:tgtEl>
                                      </p:cBhvr>
                                    </p:animEffect>
                                    <p:set>
                                      <p:cBhvr>
                                        <p:cTn id="27" dur="1" fill="hold">
                                          <p:stCondLst>
                                            <p:cond delay="499"/>
                                          </p:stCondLst>
                                        </p:cTn>
                                        <p:tgtEl>
                                          <p:spTgt spid="7169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9" grpId="0" animBg="1"/>
      <p:bldP spid="71691" grpId="0" animBg="1"/>
      <p:bldP spid="71692" grpId="0" animBg="1"/>
      <p:bldP spid="71693" grpId="0" animBg="1"/>
      <p:bldP spid="7169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xfrm>
            <a:off x="741363" y="596213"/>
            <a:ext cx="8609012" cy="750674"/>
          </a:xfrm>
          <a:ln/>
        </p:spPr>
        <p:txBody>
          <a:bodyPr>
            <a:spAutoFit/>
          </a:bodyPr>
          <a:lstStyle/>
          <a:p>
            <a:pP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4400" dirty="0"/>
              <a:t>Newton's Second Law (cont.)</a:t>
            </a:r>
          </a:p>
        </p:txBody>
      </p:sp>
      <p:sp>
        <p:nvSpPr>
          <p:cNvPr id="8194" name="Rectangle 2"/>
          <p:cNvSpPr>
            <a:spLocks noGrp="1" noChangeArrowheads="1"/>
          </p:cNvSpPr>
          <p:nvPr>
            <p:ph idx="1"/>
          </p:nvPr>
        </p:nvSpPr>
        <p:spPr>
          <a:xfrm>
            <a:off x="741363" y="1812925"/>
            <a:ext cx="8983662" cy="3437307"/>
          </a:xfrm>
          <a:ln/>
        </p:spPr>
        <p:txBody>
          <a:bodyPr>
            <a:spAutoFit/>
          </a:bodyPr>
          <a:lstStyle/>
          <a:p>
            <a: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3600" b="1" dirty="0">
                <a:solidFill>
                  <a:srgbClr val="660066"/>
                </a:solidFill>
              </a:rPr>
              <a:t>Given everything you now </a:t>
            </a:r>
            <a:r>
              <a:rPr lang="en-GB" sz="3600" b="1" dirty="0" smtClean="0">
                <a:solidFill>
                  <a:srgbClr val="660066"/>
                </a:solidFill>
              </a:rPr>
              <a:t>know… </a:t>
            </a:r>
          </a:p>
          <a:p>
            <a:pPr marL="0" inden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3600" b="1" dirty="0">
                <a:solidFill>
                  <a:srgbClr val="660066"/>
                </a:solidFill>
              </a:rPr>
              <a:t>	</a:t>
            </a:r>
            <a:r>
              <a:rPr lang="en-GB" sz="3600" b="1" dirty="0" smtClean="0">
                <a:solidFill>
                  <a:srgbClr val="660066"/>
                </a:solidFill>
              </a:rPr>
              <a:t>using </a:t>
            </a:r>
            <a:r>
              <a:rPr lang="en-GB" sz="3600" b="1" i="1" dirty="0" smtClean="0">
                <a:solidFill>
                  <a:srgbClr val="660066"/>
                </a:solidFill>
              </a:rPr>
              <a:t>‘a’ </a:t>
            </a:r>
            <a:r>
              <a:rPr lang="en-GB" sz="3600" b="1" i="1" dirty="0">
                <a:solidFill>
                  <a:srgbClr val="660066"/>
                </a:solidFill>
              </a:rPr>
              <a:t>for acceleration, </a:t>
            </a:r>
            <a:r>
              <a:rPr lang="en-GB" sz="3600" b="1" i="1" dirty="0" smtClean="0">
                <a:solidFill>
                  <a:srgbClr val="660066"/>
                </a:solidFill>
              </a:rPr>
              <a:t>‘F’ </a:t>
            </a:r>
            <a:r>
              <a:rPr lang="en-GB" sz="3600" b="1" i="1" dirty="0">
                <a:solidFill>
                  <a:srgbClr val="660066"/>
                </a:solidFill>
              </a:rPr>
              <a:t>for </a:t>
            </a:r>
            <a:r>
              <a:rPr lang="en-GB" sz="3600" b="1" i="1" u="sng" dirty="0">
                <a:solidFill>
                  <a:srgbClr val="660066"/>
                </a:solidFill>
              </a:rPr>
              <a:t>net</a:t>
            </a:r>
            <a:r>
              <a:rPr lang="en-GB" sz="3600" b="1" i="1" dirty="0">
                <a:solidFill>
                  <a:srgbClr val="660066"/>
                </a:solidFill>
              </a:rPr>
              <a:t> </a:t>
            </a:r>
            <a:r>
              <a:rPr lang="en-GB" sz="3600" b="1" i="1" dirty="0" smtClean="0">
                <a:solidFill>
                  <a:srgbClr val="660066"/>
                </a:solidFill>
              </a:rPr>
              <a:t>	force</a:t>
            </a:r>
            <a:r>
              <a:rPr lang="en-GB" sz="3600" b="1" i="1" dirty="0">
                <a:solidFill>
                  <a:srgbClr val="660066"/>
                </a:solidFill>
              </a:rPr>
              <a:t>, and </a:t>
            </a:r>
            <a:r>
              <a:rPr lang="en-GB" sz="3600" b="1" i="1" dirty="0" smtClean="0">
                <a:solidFill>
                  <a:srgbClr val="660066"/>
                </a:solidFill>
              </a:rPr>
              <a:t>‘m’ </a:t>
            </a:r>
            <a:r>
              <a:rPr lang="en-GB" sz="3600" b="1" i="1" dirty="0">
                <a:solidFill>
                  <a:srgbClr val="660066"/>
                </a:solidFill>
              </a:rPr>
              <a:t>for mass, </a:t>
            </a:r>
            <a:endParaRPr lang="en-GB" sz="3600" b="1" i="1" dirty="0" smtClean="0">
              <a:solidFill>
                <a:srgbClr val="660066"/>
              </a:solidFill>
            </a:endParaRPr>
          </a:p>
          <a:p>
            <a:pPr marL="0" inden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3600" b="1" i="1" dirty="0" smtClean="0">
                <a:solidFill>
                  <a:srgbClr val="660066"/>
                </a:solidFill>
              </a:rPr>
              <a:t>	…how </a:t>
            </a:r>
            <a:r>
              <a:rPr lang="en-GB" sz="3600" b="1" i="1" dirty="0">
                <a:solidFill>
                  <a:srgbClr val="660066"/>
                </a:solidFill>
              </a:rPr>
              <a:t>would you write Newton's 2</a:t>
            </a:r>
            <a:r>
              <a:rPr lang="en-GB" sz="3600" b="1" i="1" baseline="33000" dirty="0">
                <a:solidFill>
                  <a:srgbClr val="660066"/>
                </a:solidFill>
              </a:rPr>
              <a:t>nd</a:t>
            </a:r>
            <a:r>
              <a:rPr lang="en-GB" sz="3600" b="1" i="1" dirty="0">
                <a:solidFill>
                  <a:srgbClr val="660066"/>
                </a:solidFill>
              </a:rPr>
              <a:t> </a:t>
            </a:r>
            <a:r>
              <a:rPr lang="en-GB" sz="3600" b="1" i="1" dirty="0" smtClean="0">
                <a:solidFill>
                  <a:srgbClr val="660066"/>
                </a:solidFill>
              </a:rPr>
              <a:t>	law </a:t>
            </a:r>
            <a:r>
              <a:rPr lang="en-GB" sz="3600" b="1" i="1" dirty="0">
                <a:solidFill>
                  <a:srgbClr val="660066"/>
                </a:solidFill>
              </a:rPr>
              <a:t>as an equation?</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p:cNvSpPr>
            <a:spLocks noGrp="1" noChangeArrowheads="1"/>
          </p:cNvSpPr>
          <p:nvPr>
            <p:ph type="title"/>
          </p:nvPr>
        </p:nvSpPr>
        <p:spPr>
          <a:xfrm>
            <a:off x="741363" y="523188"/>
            <a:ext cx="8609012" cy="750674"/>
          </a:xfrm>
          <a:ln/>
        </p:spPr>
        <p:txBody>
          <a:bodyPr>
            <a:spAutoFit/>
          </a:bodyPr>
          <a:lstStyle/>
          <a:p>
            <a:pP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4400" dirty="0"/>
              <a:t>Newton's 2</a:t>
            </a:r>
            <a:r>
              <a:rPr lang="en-GB" sz="4400" baseline="33000" dirty="0"/>
              <a:t>nd</a:t>
            </a:r>
            <a:r>
              <a:rPr lang="en-GB" sz="4400" dirty="0"/>
              <a:t> Law - Defined</a:t>
            </a:r>
          </a:p>
        </p:txBody>
      </p:sp>
      <p:sp>
        <p:nvSpPr>
          <p:cNvPr id="9218" name="Rectangle 2"/>
          <p:cNvSpPr>
            <a:spLocks noGrp="1" noChangeArrowheads="1"/>
          </p:cNvSpPr>
          <p:nvPr>
            <p:ph idx="1"/>
          </p:nvPr>
        </p:nvSpPr>
        <p:spPr>
          <a:xfrm>
            <a:off x="741363" y="1525588"/>
            <a:ext cx="8609012" cy="5338725"/>
          </a:xfrm>
          <a:ln/>
        </p:spPr>
        <p:txBody>
          <a:bodyPr>
            <a:spAutoFit/>
          </a:bodyPr>
          <a:lstStyle/>
          <a:p>
            <a:pP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800" b="1" dirty="0">
                <a:solidFill>
                  <a:srgbClr val="660066"/>
                </a:solidFill>
              </a:rPr>
              <a:t>“</a:t>
            </a:r>
            <a:r>
              <a:rPr lang="en-GB" sz="2800" b="1" i="1" dirty="0">
                <a:solidFill>
                  <a:srgbClr val="660066"/>
                </a:solidFill>
              </a:rPr>
              <a:t>The acceleration of an object is directly proportional to the net force acting on the object, is in the direction of the net force, and is inversely proportional to the mass of the object.</a:t>
            </a:r>
            <a:r>
              <a:rPr lang="en-GB" sz="2800" b="1" dirty="0">
                <a:solidFill>
                  <a:srgbClr val="660066"/>
                </a:solidFill>
              </a:rPr>
              <a:t>”</a:t>
            </a:r>
          </a:p>
          <a:p>
            <a:pPr>
              <a:buClr>
                <a:srgbClr val="FFFFFF"/>
              </a:buClr>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dirty="0"/>
          </a:p>
          <a:p>
            <a:pPr>
              <a:buClr>
                <a:srgbClr val="FFFFFF"/>
              </a:buClr>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dirty="0"/>
          </a:p>
          <a:p>
            <a:pP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800" b="1" dirty="0" smtClean="0">
                <a:solidFill>
                  <a:srgbClr val="660066"/>
                </a:solidFill>
              </a:rPr>
              <a:t>Inversely </a:t>
            </a:r>
            <a:r>
              <a:rPr lang="en-GB" sz="2800" b="1" dirty="0">
                <a:solidFill>
                  <a:srgbClr val="660066"/>
                </a:solidFill>
              </a:rPr>
              <a:t>Proportional?</a:t>
            </a:r>
          </a:p>
          <a:p>
            <a:pPr lvl="1">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800" b="1" dirty="0">
                <a:solidFill>
                  <a:srgbClr val="660066"/>
                </a:solidFill>
              </a:rPr>
              <a:t>Acceleration decreases as mass increases (for same amount of force</a:t>
            </a:r>
            <a:r>
              <a:rPr lang="en-GB" sz="2800" b="1" dirty="0" smtClean="0">
                <a:solidFill>
                  <a:srgbClr val="660066"/>
                </a:solidFill>
              </a:rPr>
              <a:t>)</a:t>
            </a:r>
            <a:endParaRPr lang="en-GB" sz="2800" b="1" dirty="0">
              <a:solidFill>
                <a:srgbClr val="660066"/>
              </a:solidFill>
            </a:endParaRPr>
          </a:p>
        </p:txBody>
      </p:sp>
      <p:sp>
        <p:nvSpPr>
          <p:cNvPr id="9219" name="Text Box 3"/>
          <p:cNvSpPr txBox="1">
            <a:spLocks noChangeArrowheads="1"/>
          </p:cNvSpPr>
          <p:nvPr/>
        </p:nvSpPr>
        <p:spPr bwMode="auto">
          <a:xfrm>
            <a:off x="3211512" y="4160837"/>
            <a:ext cx="782558" cy="648896"/>
          </a:xfrm>
          <a:prstGeom prst="rect">
            <a:avLst/>
          </a:prstGeom>
          <a:noFill/>
          <a:ln w="9525">
            <a:noFill/>
            <a:round/>
            <a:headEnd/>
            <a:tailEnd/>
          </a:ln>
          <a:effectLst/>
        </p:spPr>
        <p:txBody>
          <a:bodyPr wrap="none" lIns="0" tIns="0" rIns="0" bIns="0">
            <a:prstTxWarp prst="textNoShape">
              <a:avLst/>
            </a:prstTxWarp>
            <a:spAutoFit/>
          </a:bodyPr>
          <a:lstStyle/>
          <a:p>
            <a:r>
              <a:rPr lang="en-GB" sz="4400" b="1" i="1" dirty="0">
                <a:solidFill>
                  <a:srgbClr val="0000FF"/>
                </a:solidFill>
                <a:ea typeface="Arial Unicode MS" pitchFamily="1" charset="0"/>
                <a:cs typeface="Arial Unicode MS" pitchFamily="1" charset="0"/>
              </a:rPr>
              <a:t>a</a:t>
            </a:r>
            <a:r>
              <a:rPr lang="en-GB" sz="4400" dirty="0">
                <a:solidFill>
                  <a:srgbClr val="0000FF"/>
                </a:solidFill>
                <a:ea typeface="Arial Unicode MS" pitchFamily="1" charset="0"/>
                <a:cs typeface="Arial Unicode MS" pitchFamily="1" charset="0"/>
              </a:rPr>
              <a:t> =</a:t>
            </a:r>
            <a:r>
              <a:rPr lang="en-GB" sz="4400" dirty="0">
                <a:solidFill>
                  <a:srgbClr val="000000"/>
                </a:solidFill>
                <a:ea typeface="Arial Unicode MS" pitchFamily="1" charset="0"/>
                <a:cs typeface="Arial Unicode MS" pitchFamily="1" charset="0"/>
              </a:rPr>
              <a:t> </a:t>
            </a:r>
          </a:p>
        </p:txBody>
      </p:sp>
      <p:sp>
        <p:nvSpPr>
          <p:cNvPr id="9220" name="Text Box 4"/>
          <p:cNvSpPr txBox="1">
            <a:spLocks noChangeArrowheads="1"/>
          </p:cNvSpPr>
          <p:nvPr/>
        </p:nvSpPr>
        <p:spPr bwMode="auto">
          <a:xfrm>
            <a:off x="4430712" y="3703637"/>
            <a:ext cx="354013" cy="648896"/>
          </a:xfrm>
          <a:prstGeom prst="rect">
            <a:avLst/>
          </a:prstGeom>
          <a:noFill/>
          <a:ln w="9525">
            <a:noFill/>
            <a:round/>
            <a:headEnd/>
            <a:tailEnd/>
          </a:ln>
          <a:effectLst/>
        </p:spPr>
        <p:txBody>
          <a:bodyPr lIns="0" tIns="0" rIns="0" bIns="0">
            <a:prstTxWarp prst="textNoShape">
              <a:avLst/>
            </a:prstTxWarp>
            <a:spAutoFit/>
          </a:bodyPr>
          <a:lstStyle/>
          <a:p>
            <a:r>
              <a:rPr lang="en-GB" sz="4400" b="1" i="1" dirty="0">
                <a:solidFill>
                  <a:srgbClr val="0000FF"/>
                </a:solidFill>
                <a:ea typeface="Arial Unicode MS" pitchFamily="1" charset="0"/>
                <a:cs typeface="Arial Unicode MS" pitchFamily="1" charset="0"/>
              </a:rPr>
              <a:t>F</a:t>
            </a:r>
          </a:p>
        </p:txBody>
      </p:sp>
      <p:sp>
        <p:nvSpPr>
          <p:cNvPr id="9221" name="Text Box 5"/>
          <p:cNvSpPr txBox="1">
            <a:spLocks noChangeArrowheads="1"/>
          </p:cNvSpPr>
          <p:nvPr/>
        </p:nvSpPr>
        <p:spPr bwMode="auto">
          <a:xfrm>
            <a:off x="4430712" y="4465637"/>
            <a:ext cx="625915" cy="648896"/>
          </a:xfrm>
          <a:prstGeom prst="rect">
            <a:avLst/>
          </a:prstGeom>
          <a:noFill/>
          <a:ln w="9525">
            <a:noFill/>
            <a:round/>
            <a:headEnd/>
            <a:tailEnd/>
          </a:ln>
          <a:effectLst/>
        </p:spPr>
        <p:txBody>
          <a:bodyPr wrap="none" lIns="0" tIns="0" rIns="0" bIns="0">
            <a:prstTxWarp prst="textNoShape">
              <a:avLst/>
            </a:prstTxWarp>
            <a:spAutoFit/>
          </a:bodyPr>
          <a:lstStyle/>
          <a:p>
            <a:r>
              <a:rPr lang="en-GB" sz="4400" b="1" i="1" dirty="0">
                <a:solidFill>
                  <a:srgbClr val="0000FF"/>
                </a:solidFill>
                <a:ea typeface="Arial Unicode MS" pitchFamily="1" charset="0"/>
                <a:cs typeface="Arial Unicode MS" pitchFamily="1" charset="0"/>
              </a:rPr>
              <a:t>m</a:t>
            </a:r>
          </a:p>
        </p:txBody>
      </p:sp>
      <p:sp>
        <p:nvSpPr>
          <p:cNvPr id="9222" name="Line 6"/>
          <p:cNvSpPr>
            <a:spLocks noChangeShapeType="1"/>
          </p:cNvSpPr>
          <p:nvPr/>
        </p:nvSpPr>
        <p:spPr bwMode="auto">
          <a:xfrm>
            <a:off x="4278312" y="4465637"/>
            <a:ext cx="706438" cy="1587"/>
          </a:xfrm>
          <a:prstGeom prst="line">
            <a:avLst/>
          </a:prstGeom>
          <a:noFill/>
          <a:ln w="9525">
            <a:solidFill>
              <a:srgbClr val="0000FF"/>
            </a:solidFill>
            <a:round/>
            <a:headEnd/>
            <a:tailEnd/>
          </a:ln>
          <a:effectLst/>
        </p:spPr>
        <p:txBody>
          <a:bodyPr>
            <a:prstTxWarp prst="textNoShape">
              <a:avLst/>
            </a:prstTxWarp>
          </a:bodyPr>
          <a:lstStyle/>
          <a:p>
            <a:endParaRPr lang="en-US"/>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218">
                                            <p:txEl>
                                              <p:pRg st="0" end="0"/>
                                            </p:txEl>
                                          </p:spTgt>
                                        </p:tgtEl>
                                        <p:attrNameLst>
                                          <p:attrName>style.visibility</p:attrName>
                                        </p:attrNameLst>
                                      </p:cBhvr>
                                      <p:to>
                                        <p:strVal val="visible"/>
                                      </p:to>
                                    </p:set>
                                    <p:animEffect transition="in" filter="dissolve">
                                      <p:cBhvr>
                                        <p:cTn id="7" dur="500"/>
                                        <p:tgtEl>
                                          <p:spTgt spid="921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9218">
                                            <p:txEl>
                                              <p:pRg st="3" end="3"/>
                                            </p:txEl>
                                          </p:spTgt>
                                        </p:tgtEl>
                                        <p:attrNameLst>
                                          <p:attrName>style.visibility</p:attrName>
                                        </p:attrNameLst>
                                      </p:cBhvr>
                                      <p:to>
                                        <p:strVal val="visible"/>
                                      </p:to>
                                    </p:set>
                                    <p:animEffect transition="in" filter="dissolve">
                                      <p:cBhvr>
                                        <p:cTn id="12" dur="500"/>
                                        <p:tgtEl>
                                          <p:spTgt spid="9218">
                                            <p:txEl>
                                              <p:pRg st="3" end="3"/>
                                            </p:txEl>
                                          </p:spTgt>
                                        </p:tgtEl>
                                      </p:cBhvr>
                                    </p:animEffect>
                                  </p:childTnLst>
                                </p:cTn>
                              </p:par>
                              <p:par>
                                <p:cTn id="13" presetID="9" presetClass="entr" presetSubtype="0" fill="hold" nodeType="withEffect">
                                  <p:stCondLst>
                                    <p:cond delay="0"/>
                                  </p:stCondLst>
                                  <p:childTnLst>
                                    <p:set>
                                      <p:cBhvr>
                                        <p:cTn id="14" dur="1" fill="hold">
                                          <p:stCondLst>
                                            <p:cond delay="0"/>
                                          </p:stCondLst>
                                        </p:cTn>
                                        <p:tgtEl>
                                          <p:spTgt spid="9218">
                                            <p:txEl>
                                              <p:pRg st="4" end="4"/>
                                            </p:txEl>
                                          </p:spTgt>
                                        </p:tgtEl>
                                        <p:attrNameLst>
                                          <p:attrName>style.visibility</p:attrName>
                                        </p:attrNameLst>
                                      </p:cBhvr>
                                      <p:to>
                                        <p:strVal val="visible"/>
                                      </p:to>
                                    </p:set>
                                    <p:animEffect transition="in" filter="dissolve">
                                      <p:cBhvr>
                                        <p:cTn id="15" dur="500"/>
                                        <p:tgtEl>
                                          <p:spTgt spid="9218">
                                            <p:txEl>
                                              <p:pRg st="4" end="4"/>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9220"/>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9221"/>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1" nodeType="clickEffect">
                                  <p:stCondLst>
                                    <p:cond delay="0"/>
                                  </p:stCondLst>
                                  <p:childTnLst>
                                    <p:set>
                                      <p:cBhvr>
                                        <p:cTn id="27" dur="1" fill="hold">
                                          <p:stCondLst>
                                            <p:cond delay="0"/>
                                          </p:stCondLst>
                                        </p:cTn>
                                        <p:tgtEl>
                                          <p:spTgt spid="92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p:bldP spid="9221" grpId="0"/>
      <p:bldP spid="9221"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60" name="Text Box 4"/>
          <p:cNvSpPr txBox="1">
            <a:spLocks noChangeArrowheads="1"/>
          </p:cNvSpPr>
          <p:nvPr/>
        </p:nvSpPr>
        <p:spPr bwMode="auto">
          <a:xfrm>
            <a:off x="0" y="0"/>
            <a:ext cx="10080625" cy="2453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0794" tIns="50397" rIns="100794" bIns="50397">
            <a:spAutoFit/>
          </a:bodyPr>
          <a:lstStyle/>
          <a:p>
            <a:pPr algn="ctr">
              <a:spcBef>
                <a:spcPct val="50000"/>
              </a:spcBef>
            </a:pPr>
            <a:r>
              <a:rPr lang="en-US" sz="4400"/>
              <a:t>Newton</a:t>
            </a:r>
            <a:r>
              <a:rPr lang="ja-JP" altLang="en-US" sz="4400">
                <a:latin typeface="Arial"/>
              </a:rPr>
              <a:t>’</a:t>
            </a:r>
            <a:r>
              <a:rPr lang="en-US" sz="4400"/>
              <a:t>s Second Law  </a:t>
            </a:r>
          </a:p>
          <a:p>
            <a:pPr algn="ctr">
              <a:spcBef>
                <a:spcPct val="50000"/>
              </a:spcBef>
            </a:pPr>
            <a:r>
              <a:rPr lang="en-US" sz="4400"/>
              <a:t>Solving for </a:t>
            </a:r>
            <a:r>
              <a:rPr lang="en-US" sz="4400" u="sng"/>
              <a:t>FORCE</a:t>
            </a:r>
            <a:r>
              <a:rPr lang="en-US" sz="4400"/>
              <a:t>, </a:t>
            </a:r>
            <a:r>
              <a:rPr lang="en-US" sz="4400" u="sng"/>
              <a:t>MASS</a:t>
            </a:r>
            <a:r>
              <a:rPr lang="en-US" sz="4400"/>
              <a:t>, </a:t>
            </a:r>
            <a:r>
              <a:rPr lang="en-US" sz="4400" u="sng"/>
              <a:t>ACCELERATION</a:t>
            </a:r>
            <a:endParaRPr lang="en-US"/>
          </a:p>
        </p:txBody>
      </p:sp>
      <p:sp>
        <p:nvSpPr>
          <p:cNvPr id="121861" name="AutoShape 5"/>
          <p:cNvSpPr>
            <a:spLocks noChangeArrowheads="1"/>
          </p:cNvSpPr>
          <p:nvPr/>
        </p:nvSpPr>
        <p:spPr bwMode="auto">
          <a:xfrm>
            <a:off x="2276892" y="2631887"/>
            <a:ext cx="5656351" cy="4499057"/>
          </a:xfrm>
          <a:prstGeom prst="triangle">
            <a:avLst>
              <a:gd name="adj" fmla="val 5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0794" tIns="50397" rIns="100794" bIns="50397" anchor="ctr"/>
          <a:lstStyle/>
          <a:p>
            <a:endParaRPr lang="en-US"/>
          </a:p>
        </p:txBody>
      </p:sp>
      <p:sp>
        <p:nvSpPr>
          <p:cNvPr id="121862" name="Line 6"/>
          <p:cNvSpPr>
            <a:spLocks noChangeShapeType="1"/>
          </p:cNvSpPr>
          <p:nvPr/>
        </p:nvSpPr>
        <p:spPr bwMode="auto">
          <a:xfrm>
            <a:off x="3676979" y="4947038"/>
            <a:ext cx="285617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0794" tIns="50397" rIns="100794" bIns="50397" anchor="ctr"/>
          <a:lstStyle/>
          <a:p>
            <a:endParaRPr lang="en-US"/>
          </a:p>
        </p:txBody>
      </p:sp>
      <p:sp>
        <p:nvSpPr>
          <p:cNvPr id="121863" name="Line 7"/>
          <p:cNvSpPr>
            <a:spLocks noChangeShapeType="1"/>
          </p:cNvSpPr>
          <p:nvPr/>
        </p:nvSpPr>
        <p:spPr bwMode="auto">
          <a:xfrm>
            <a:off x="5040313" y="4947038"/>
            <a:ext cx="0" cy="218390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0794" tIns="50397" rIns="100794" bIns="50397" anchor="ctr"/>
          <a:lstStyle/>
          <a:p>
            <a:endParaRPr lang="en-US"/>
          </a:p>
        </p:txBody>
      </p:sp>
      <p:sp>
        <p:nvSpPr>
          <p:cNvPr id="2" name="TextBox 1"/>
          <p:cNvSpPr txBox="1"/>
          <p:nvPr/>
        </p:nvSpPr>
        <p:spPr>
          <a:xfrm>
            <a:off x="3668712" y="5456237"/>
            <a:ext cx="1143000" cy="977191"/>
          </a:xfrm>
          <a:prstGeom prst="rect">
            <a:avLst/>
          </a:prstGeom>
          <a:noFill/>
        </p:spPr>
        <p:txBody>
          <a:bodyPr wrap="square" rtlCol="0">
            <a:spAutoFit/>
          </a:bodyPr>
          <a:lstStyle/>
          <a:p>
            <a:r>
              <a:rPr lang="en-US" sz="6000" b="1" dirty="0" smtClean="0"/>
              <a:t>a</a:t>
            </a:r>
            <a:endParaRPr lang="en-US" sz="6000" b="1" dirty="0"/>
          </a:p>
        </p:txBody>
      </p:sp>
      <p:sp>
        <p:nvSpPr>
          <p:cNvPr id="3" name="TextBox 2"/>
          <p:cNvSpPr txBox="1"/>
          <p:nvPr/>
        </p:nvSpPr>
        <p:spPr>
          <a:xfrm>
            <a:off x="4659312" y="3627437"/>
            <a:ext cx="1066800" cy="977191"/>
          </a:xfrm>
          <a:prstGeom prst="rect">
            <a:avLst/>
          </a:prstGeom>
          <a:noFill/>
        </p:spPr>
        <p:txBody>
          <a:bodyPr wrap="square" rtlCol="0">
            <a:spAutoFit/>
          </a:bodyPr>
          <a:lstStyle/>
          <a:p>
            <a:r>
              <a:rPr lang="en-US" sz="6000" b="1" dirty="0"/>
              <a:t>F</a:t>
            </a:r>
          </a:p>
        </p:txBody>
      </p:sp>
      <p:sp>
        <p:nvSpPr>
          <p:cNvPr id="4" name="TextBox 3"/>
          <p:cNvSpPr txBox="1"/>
          <p:nvPr/>
        </p:nvSpPr>
        <p:spPr>
          <a:xfrm>
            <a:off x="5421312" y="5456237"/>
            <a:ext cx="2057400" cy="977191"/>
          </a:xfrm>
          <a:prstGeom prst="rect">
            <a:avLst/>
          </a:prstGeom>
          <a:noFill/>
        </p:spPr>
        <p:txBody>
          <a:bodyPr wrap="square" rtlCol="0">
            <a:spAutoFit/>
          </a:bodyPr>
          <a:lstStyle/>
          <a:p>
            <a:r>
              <a:rPr lang="en-US" sz="6000" b="1" dirty="0" smtClean="0"/>
              <a:t>m</a:t>
            </a:r>
            <a:endParaRPr lang="en-US" sz="6000" b="1" dirty="0"/>
          </a:p>
        </p:txBody>
      </p:sp>
    </p:spTree>
    <p:extLst>
      <p:ext uri="{BB962C8B-B14F-4D97-AF65-F5344CB8AC3E}">
        <p14:creationId xmlns:p14="http://schemas.microsoft.com/office/powerpoint/2010/main" val="364433163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t>NEWTON</a:t>
            </a:r>
            <a:r>
              <a:rPr lang="ja-JP" altLang="en-US">
                <a:latin typeface="Arial"/>
              </a:rPr>
              <a:t>’</a:t>
            </a:r>
            <a:r>
              <a:rPr lang="en-US"/>
              <a:t>S SECOND LAW</a:t>
            </a:r>
          </a:p>
        </p:txBody>
      </p:sp>
      <p:grpSp>
        <p:nvGrpSpPr>
          <p:cNvPr id="8222" name="Group 30"/>
          <p:cNvGrpSpPr>
            <a:grpSpLocks/>
          </p:cNvGrpSpPr>
          <p:nvPr/>
        </p:nvGrpSpPr>
        <p:grpSpPr bwMode="auto">
          <a:xfrm>
            <a:off x="1008062" y="2183906"/>
            <a:ext cx="3612224" cy="797966"/>
            <a:chOff x="912" y="1440"/>
            <a:chExt cx="2064" cy="456"/>
          </a:xfrm>
        </p:grpSpPr>
        <p:sp>
          <p:nvSpPr>
            <p:cNvPr id="8196" name="WordArt 4"/>
            <p:cNvSpPr>
              <a:spLocks noChangeArrowheads="1" noChangeShapeType="1" noTextEdit="1"/>
            </p:cNvSpPr>
            <p:nvPr/>
          </p:nvSpPr>
          <p:spPr bwMode="auto">
            <a:xfrm>
              <a:off x="912" y="1488"/>
              <a:ext cx="192" cy="408"/>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sz="4000" kern="10">
                  <a:ln w="9525">
                    <a:solidFill>
                      <a:srgbClr val="000000"/>
                    </a:solidFill>
                    <a:round/>
                    <a:headEnd/>
                    <a:tailEnd/>
                  </a:ln>
                  <a:solidFill>
                    <a:srgbClr val="FFFFFF"/>
                  </a:solidFill>
                  <a:latin typeface="Arial Black"/>
                  <a:ea typeface="Arial Black"/>
                  <a:cs typeface="Arial Black"/>
                </a:rPr>
                <a:t>F</a:t>
              </a:r>
            </a:p>
          </p:txBody>
        </p:sp>
        <p:sp>
          <p:nvSpPr>
            <p:cNvPr id="8197" name="WordArt 5"/>
            <p:cNvSpPr>
              <a:spLocks noChangeArrowheads="1" noChangeShapeType="1" noTextEdit="1"/>
            </p:cNvSpPr>
            <p:nvPr/>
          </p:nvSpPr>
          <p:spPr bwMode="auto">
            <a:xfrm>
              <a:off x="1968" y="1440"/>
              <a:ext cx="288" cy="408"/>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sz="4000" kern="10">
                  <a:ln w="9525">
                    <a:solidFill>
                      <a:srgbClr val="000000"/>
                    </a:solidFill>
                    <a:round/>
                    <a:headEnd/>
                    <a:tailEnd/>
                  </a:ln>
                  <a:solidFill>
                    <a:srgbClr val="FFFFFF"/>
                  </a:solidFill>
                  <a:latin typeface="Arial Black"/>
                  <a:ea typeface="Arial Black"/>
                  <a:cs typeface="Arial Black"/>
                </a:rPr>
                <a:t>m</a:t>
              </a:r>
            </a:p>
          </p:txBody>
        </p:sp>
        <p:sp>
          <p:nvSpPr>
            <p:cNvPr id="8198" name="WordArt 6"/>
            <p:cNvSpPr>
              <a:spLocks noChangeArrowheads="1" noChangeShapeType="1" noTextEdit="1"/>
            </p:cNvSpPr>
            <p:nvPr/>
          </p:nvSpPr>
          <p:spPr bwMode="auto">
            <a:xfrm>
              <a:off x="2784" y="1440"/>
              <a:ext cx="192" cy="408"/>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sz="4000" kern="10">
                  <a:ln w="9525">
                    <a:solidFill>
                      <a:srgbClr val="000000"/>
                    </a:solidFill>
                    <a:round/>
                    <a:headEnd/>
                    <a:tailEnd/>
                  </a:ln>
                  <a:solidFill>
                    <a:srgbClr val="FFFFFF"/>
                  </a:solidFill>
                  <a:latin typeface="Arial Black"/>
                  <a:ea typeface="Arial Black"/>
                  <a:cs typeface="Arial Black"/>
                </a:rPr>
                <a:t>a</a:t>
              </a:r>
            </a:p>
          </p:txBody>
        </p:sp>
        <p:sp>
          <p:nvSpPr>
            <p:cNvPr id="8199" name="WordArt 7"/>
            <p:cNvSpPr>
              <a:spLocks noChangeArrowheads="1" noChangeShapeType="1" noTextEdit="1"/>
            </p:cNvSpPr>
            <p:nvPr/>
          </p:nvSpPr>
          <p:spPr bwMode="auto">
            <a:xfrm>
              <a:off x="1296" y="1584"/>
              <a:ext cx="432" cy="216"/>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sz="4000" kern="10">
                  <a:ln w="9525">
                    <a:solidFill>
                      <a:srgbClr val="000000"/>
                    </a:solidFill>
                    <a:round/>
                    <a:headEnd/>
                    <a:tailEnd/>
                  </a:ln>
                  <a:solidFill>
                    <a:srgbClr val="FFFFFF"/>
                  </a:solidFill>
                  <a:latin typeface="Arial Black"/>
                  <a:ea typeface="Arial Black"/>
                  <a:cs typeface="Arial Black"/>
                </a:rPr>
                <a:t>=</a:t>
              </a:r>
            </a:p>
          </p:txBody>
        </p:sp>
        <p:sp>
          <p:nvSpPr>
            <p:cNvPr id="8200" name="WordArt 8"/>
            <p:cNvSpPr>
              <a:spLocks noChangeArrowheads="1" noChangeShapeType="1" noTextEdit="1"/>
            </p:cNvSpPr>
            <p:nvPr/>
          </p:nvSpPr>
          <p:spPr bwMode="auto">
            <a:xfrm>
              <a:off x="2448" y="1536"/>
              <a:ext cx="126" cy="27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sz="2600" kern="10">
                  <a:ln w="9525">
                    <a:solidFill>
                      <a:srgbClr val="000000"/>
                    </a:solidFill>
                    <a:round/>
                    <a:headEnd/>
                    <a:tailEnd/>
                  </a:ln>
                  <a:solidFill>
                    <a:srgbClr val="FFFFFF"/>
                  </a:solidFill>
                  <a:latin typeface="Arial Black"/>
                  <a:ea typeface="Arial Black"/>
                  <a:cs typeface="Arial Black"/>
                </a:rPr>
                <a:t>x</a:t>
              </a:r>
            </a:p>
          </p:txBody>
        </p:sp>
      </p:grpSp>
      <p:grpSp>
        <p:nvGrpSpPr>
          <p:cNvPr id="8220" name="Group 28"/>
          <p:cNvGrpSpPr>
            <a:grpSpLocks/>
          </p:cNvGrpSpPr>
          <p:nvPr/>
        </p:nvGrpSpPr>
        <p:grpSpPr bwMode="auto">
          <a:xfrm>
            <a:off x="2940182" y="3989829"/>
            <a:ext cx="3444214" cy="713969"/>
            <a:chOff x="1488" y="2496"/>
            <a:chExt cx="1968" cy="408"/>
          </a:xfrm>
        </p:grpSpPr>
        <p:sp>
          <p:nvSpPr>
            <p:cNvPr id="8201" name="WordArt 9"/>
            <p:cNvSpPr>
              <a:spLocks noChangeArrowheads="1" noChangeShapeType="1" noTextEdit="1"/>
            </p:cNvSpPr>
            <p:nvPr/>
          </p:nvSpPr>
          <p:spPr bwMode="auto">
            <a:xfrm>
              <a:off x="2928" y="2496"/>
              <a:ext cx="192" cy="408"/>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sz="4000" kern="10">
                  <a:ln w="9525">
                    <a:solidFill>
                      <a:srgbClr val="000000"/>
                    </a:solidFill>
                    <a:round/>
                    <a:headEnd/>
                    <a:tailEnd/>
                  </a:ln>
                  <a:solidFill>
                    <a:srgbClr val="FFFFFF"/>
                  </a:solidFill>
                  <a:latin typeface="Arial Black"/>
                  <a:ea typeface="Arial Black"/>
                  <a:cs typeface="Arial Black"/>
                </a:rPr>
                <a:t>/</a:t>
              </a:r>
            </a:p>
          </p:txBody>
        </p:sp>
        <p:sp>
          <p:nvSpPr>
            <p:cNvPr id="8203" name="WordArt 11"/>
            <p:cNvSpPr>
              <a:spLocks noChangeArrowheads="1" noChangeShapeType="1" noTextEdit="1"/>
            </p:cNvSpPr>
            <p:nvPr/>
          </p:nvSpPr>
          <p:spPr bwMode="auto">
            <a:xfrm>
              <a:off x="2544" y="2496"/>
              <a:ext cx="192" cy="408"/>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sz="4000" kern="10">
                  <a:ln w="9525">
                    <a:solidFill>
                      <a:srgbClr val="000000"/>
                    </a:solidFill>
                    <a:round/>
                    <a:headEnd/>
                    <a:tailEnd/>
                  </a:ln>
                  <a:solidFill>
                    <a:srgbClr val="FFFFFF"/>
                  </a:solidFill>
                  <a:latin typeface="Arial Black"/>
                  <a:ea typeface="Arial Black"/>
                  <a:cs typeface="Arial Black"/>
                </a:rPr>
                <a:t>F</a:t>
              </a:r>
            </a:p>
          </p:txBody>
        </p:sp>
        <p:sp>
          <p:nvSpPr>
            <p:cNvPr id="8204" name="WordArt 12"/>
            <p:cNvSpPr>
              <a:spLocks noChangeArrowheads="1" noChangeShapeType="1" noTextEdit="1"/>
            </p:cNvSpPr>
            <p:nvPr/>
          </p:nvSpPr>
          <p:spPr bwMode="auto">
            <a:xfrm>
              <a:off x="1488" y="2496"/>
              <a:ext cx="288" cy="408"/>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sz="4000" kern="10">
                  <a:ln w="9525">
                    <a:solidFill>
                      <a:srgbClr val="000000"/>
                    </a:solidFill>
                    <a:round/>
                    <a:headEnd/>
                    <a:tailEnd/>
                  </a:ln>
                  <a:solidFill>
                    <a:srgbClr val="FFFFFF"/>
                  </a:solidFill>
                  <a:latin typeface="Arial Black"/>
                  <a:ea typeface="Arial Black"/>
                  <a:cs typeface="Arial Black"/>
                </a:rPr>
                <a:t>m</a:t>
              </a:r>
            </a:p>
          </p:txBody>
        </p:sp>
        <p:sp>
          <p:nvSpPr>
            <p:cNvPr id="8205" name="WordArt 13"/>
            <p:cNvSpPr>
              <a:spLocks noChangeArrowheads="1" noChangeShapeType="1" noTextEdit="1"/>
            </p:cNvSpPr>
            <p:nvPr/>
          </p:nvSpPr>
          <p:spPr bwMode="auto">
            <a:xfrm>
              <a:off x="3264" y="2496"/>
              <a:ext cx="192" cy="408"/>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sz="4000" kern="10">
                  <a:ln w="9525">
                    <a:solidFill>
                      <a:srgbClr val="000000"/>
                    </a:solidFill>
                    <a:round/>
                    <a:headEnd/>
                    <a:tailEnd/>
                  </a:ln>
                  <a:solidFill>
                    <a:srgbClr val="FFFFFF"/>
                  </a:solidFill>
                  <a:latin typeface="Arial Black"/>
                  <a:ea typeface="Arial Black"/>
                  <a:cs typeface="Arial Black"/>
                </a:rPr>
                <a:t>a</a:t>
              </a:r>
            </a:p>
          </p:txBody>
        </p:sp>
        <p:sp>
          <p:nvSpPr>
            <p:cNvPr id="8206" name="WordArt 14"/>
            <p:cNvSpPr>
              <a:spLocks noChangeArrowheads="1" noChangeShapeType="1" noTextEdit="1"/>
            </p:cNvSpPr>
            <p:nvPr/>
          </p:nvSpPr>
          <p:spPr bwMode="auto">
            <a:xfrm>
              <a:off x="1920" y="2592"/>
              <a:ext cx="432" cy="216"/>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sz="4000" kern="10">
                  <a:ln w="9525">
                    <a:solidFill>
                      <a:srgbClr val="000000"/>
                    </a:solidFill>
                    <a:round/>
                    <a:headEnd/>
                    <a:tailEnd/>
                  </a:ln>
                  <a:solidFill>
                    <a:srgbClr val="FFFFFF"/>
                  </a:solidFill>
                  <a:latin typeface="Arial Black"/>
                  <a:ea typeface="Arial Black"/>
                  <a:cs typeface="Arial Black"/>
                </a:rPr>
                <a:t>=</a:t>
              </a:r>
            </a:p>
          </p:txBody>
        </p:sp>
      </p:grpSp>
      <p:grpSp>
        <p:nvGrpSpPr>
          <p:cNvPr id="8221" name="Group 29"/>
          <p:cNvGrpSpPr>
            <a:grpSpLocks/>
          </p:cNvGrpSpPr>
          <p:nvPr/>
        </p:nvGrpSpPr>
        <p:grpSpPr bwMode="auto">
          <a:xfrm>
            <a:off x="4872302" y="5795751"/>
            <a:ext cx="3948245" cy="755968"/>
            <a:chOff x="2496" y="3360"/>
            <a:chExt cx="2256" cy="432"/>
          </a:xfrm>
        </p:grpSpPr>
        <p:sp>
          <p:nvSpPr>
            <p:cNvPr id="8215" name="WordArt 23"/>
            <p:cNvSpPr>
              <a:spLocks noChangeArrowheads="1" noChangeShapeType="1" noTextEdit="1"/>
            </p:cNvSpPr>
            <p:nvPr/>
          </p:nvSpPr>
          <p:spPr bwMode="auto">
            <a:xfrm>
              <a:off x="4464" y="3360"/>
              <a:ext cx="288" cy="408"/>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sz="4000" kern="10">
                  <a:ln w="9525">
                    <a:solidFill>
                      <a:srgbClr val="000000"/>
                    </a:solidFill>
                    <a:round/>
                    <a:headEnd/>
                    <a:tailEnd/>
                  </a:ln>
                  <a:solidFill>
                    <a:srgbClr val="FFFFFF"/>
                  </a:solidFill>
                  <a:latin typeface="Arial Black"/>
                  <a:ea typeface="Arial Black"/>
                  <a:cs typeface="Arial Black"/>
                </a:rPr>
                <a:t>m</a:t>
              </a:r>
            </a:p>
          </p:txBody>
        </p:sp>
        <p:sp>
          <p:nvSpPr>
            <p:cNvPr id="8216" name="WordArt 24"/>
            <p:cNvSpPr>
              <a:spLocks noChangeArrowheads="1" noChangeShapeType="1" noTextEdit="1"/>
            </p:cNvSpPr>
            <p:nvPr/>
          </p:nvSpPr>
          <p:spPr bwMode="auto">
            <a:xfrm>
              <a:off x="2832" y="3456"/>
              <a:ext cx="432" cy="216"/>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sz="4000" kern="10">
                  <a:ln w="9525">
                    <a:solidFill>
                      <a:srgbClr val="000000"/>
                    </a:solidFill>
                    <a:round/>
                    <a:headEnd/>
                    <a:tailEnd/>
                  </a:ln>
                  <a:solidFill>
                    <a:srgbClr val="FFFFFF"/>
                  </a:solidFill>
                  <a:latin typeface="Arial Black"/>
                  <a:ea typeface="Arial Black"/>
                  <a:cs typeface="Arial Black"/>
                </a:rPr>
                <a:t>=</a:t>
              </a:r>
            </a:p>
          </p:txBody>
        </p:sp>
        <p:sp>
          <p:nvSpPr>
            <p:cNvPr id="8217" name="WordArt 25"/>
            <p:cNvSpPr>
              <a:spLocks noChangeArrowheads="1" noChangeShapeType="1" noTextEdit="1"/>
            </p:cNvSpPr>
            <p:nvPr/>
          </p:nvSpPr>
          <p:spPr bwMode="auto">
            <a:xfrm>
              <a:off x="3600" y="3360"/>
              <a:ext cx="192" cy="408"/>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sz="4000" kern="10">
                  <a:ln w="9525">
                    <a:solidFill>
                      <a:srgbClr val="000000"/>
                    </a:solidFill>
                    <a:round/>
                    <a:headEnd/>
                    <a:tailEnd/>
                  </a:ln>
                  <a:solidFill>
                    <a:srgbClr val="FFFFFF"/>
                  </a:solidFill>
                  <a:latin typeface="Arial Black"/>
                  <a:ea typeface="Arial Black"/>
                  <a:cs typeface="Arial Black"/>
                </a:rPr>
                <a:t>F</a:t>
              </a:r>
            </a:p>
          </p:txBody>
        </p:sp>
        <p:sp>
          <p:nvSpPr>
            <p:cNvPr id="8218" name="WordArt 26"/>
            <p:cNvSpPr>
              <a:spLocks noChangeArrowheads="1" noChangeShapeType="1" noTextEdit="1"/>
            </p:cNvSpPr>
            <p:nvPr/>
          </p:nvSpPr>
          <p:spPr bwMode="auto">
            <a:xfrm>
              <a:off x="4032" y="3384"/>
              <a:ext cx="192" cy="408"/>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sz="4000" kern="10">
                  <a:ln w="9525">
                    <a:solidFill>
                      <a:srgbClr val="000000"/>
                    </a:solidFill>
                    <a:round/>
                    <a:headEnd/>
                    <a:tailEnd/>
                  </a:ln>
                  <a:solidFill>
                    <a:srgbClr val="FFFFFF"/>
                  </a:solidFill>
                  <a:latin typeface="Arial Black"/>
                  <a:ea typeface="Arial Black"/>
                  <a:cs typeface="Arial Black"/>
                </a:rPr>
                <a:t>/</a:t>
              </a:r>
            </a:p>
          </p:txBody>
        </p:sp>
        <p:sp>
          <p:nvSpPr>
            <p:cNvPr id="8219" name="WordArt 27"/>
            <p:cNvSpPr>
              <a:spLocks noChangeArrowheads="1" noChangeShapeType="1" noTextEdit="1"/>
            </p:cNvSpPr>
            <p:nvPr/>
          </p:nvSpPr>
          <p:spPr bwMode="auto">
            <a:xfrm>
              <a:off x="2496" y="3360"/>
              <a:ext cx="192" cy="408"/>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sz="4000" kern="10">
                  <a:ln w="9525">
                    <a:solidFill>
                      <a:srgbClr val="000000"/>
                    </a:solidFill>
                    <a:round/>
                    <a:headEnd/>
                    <a:tailEnd/>
                  </a:ln>
                  <a:solidFill>
                    <a:srgbClr val="FFFFFF"/>
                  </a:solidFill>
                  <a:latin typeface="Arial Black"/>
                  <a:ea typeface="Arial Black"/>
                  <a:cs typeface="Arial Black"/>
                </a:rPr>
                <a:t>a</a:t>
              </a:r>
            </a:p>
          </p:txBody>
        </p:sp>
      </p:grpSp>
    </p:spTree>
    <p:extLst>
      <p:ext uri="{BB962C8B-B14F-4D97-AF65-F5344CB8AC3E}">
        <p14:creationId xmlns:p14="http://schemas.microsoft.com/office/powerpoint/2010/main" val="350234961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32" fill="hold" nodeType="clickEffect">
                                  <p:stCondLst>
                                    <p:cond delay="0"/>
                                  </p:stCondLst>
                                  <p:childTnLst>
                                    <p:set>
                                      <p:cBhvr>
                                        <p:cTn id="6" dur="1" fill="hold">
                                          <p:stCondLst>
                                            <p:cond delay="0"/>
                                          </p:stCondLst>
                                        </p:cTn>
                                        <p:tgtEl>
                                          <p:spTgt spid="8222"/>
                                        </p:tgtEl>
                                        <p:attrNameLst>
                                          <p:attrName>style.visibility</p:attrName>
                                        </p:attrNameLst>
                                      </p:cBhvr>
                                      <p:to>
                                        <p:strVal val="visible"/>
                                      </p:to>
                                    </p:set>
                                    <p:animEffect transition="in" filter="circle(out)">
                                      <p:cBhvr>
                                        <p:cTn id="7" dur="2000"/>
                                        <p:tgtEl>
                                          <p:spTgt spid="822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6" presetClass="entr" presetSubtype="32" fill="hold" nodeType="clickEffect">
                                  <p:stCondLst>
                                    <p:cond delay="0"/>
                                  </p:stCondLst>
                                  <p:childTnLst>
                                    <p:set>
                                      <p:cBhvr>
                                        <p:cTn id="11" dur="1" fill="hold">
                                          <p:stCondLst>
                                            <p:cond delay="0"/>
                                          </p:stCondLst>
                                        </p:cTn>
                                        <p:tgtEl>
                                          <p:spTgt spid="8220"/>
                                        </p:tgtEl>
                                        <p:attrNameLst>
                                          <p:attrName>style.visibility</p:attrName>
                                        </p:attrNameLst>
                                      </p:cBhvr>
                                      <p:to>
                                        <p:strVal val="visible"/>
                                      </p:to>
                                    </p:set>
                                    <p:animEffect transition="in" filter="circle(out)">
                                      <p:cBhvr>
                                        <p:cTn id="12" dur="2000"/>
                                        <p:tgtEl>
                                          <p:spTgt spid="822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6" presetClass="entr" presetSubtype="32" fill="hold" nodeType="clickEffect">
                                  <p:stCondLst>
                                    <p:cond delay="0"/>
                                  </p:stCondLst>
                                  <p:childTnLst>
                                    <p:set>
                                      <p:cBhvr>
                                        <p:cTn id="16" dur="1" fill="hold">
                                          <p:stCondLst>
                                            <p:cond delay="0"/>
                                          </p:stCondLst>
                                        </p:cTn>
                                        <p:tgtEl>
                                          <p:spTgt spid="8221"/>
                                        </p:tgtEl>
                                        <p:attrNameLst>
                                          <p:attrName>style.visibility</p:attrName>
                                        </p:attrNameLst>
                                      </p:cBhvr>
                                      <p:to>
                                        <p:strVal val="visible"/>
                                      </p:to>
                                    </p:set>
                                    <p:animEffect transition="in" filter="circle(out)">
                                      <p:cBhvr>
                                        <p:cTn id="17" dur="2000"/>
                                        <p:tgtEl>
                                          <p:spTgt spid="82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t>Newton’s 2</a:t>
            </a:r>
            <a:r>
              <a:rPr lang="en-US" sz="4800" baseline="30000" dirty="0" smtClean="0"/>
              <a:t>nd</a:t>
            </a:r>
            <a:r>
              <a:rPr lang="en-US" sz="4800" dirty="0" smtClean="0"/>
              <a:t> Law of Motion</a:t>
            </a:r>
            <a:endParaRPr lang="en-US" sz="4800" dirty="0"/>
          </a:p>
        </p:txBody>
      </p:sp>
      <p:sp>
        <p:nvSpPr>
          <p:cNvPr id="6" name="TextBox 5"/>
          <p:cNvSpPr txBox="1"/>
          <p:nvPr/>
        </p:nvSpPr>
        <p:spPr>
          <a:xfrm>
            <a:off x="392112" y="1265237"/>
            <a:ext cx="5609228" cy="682238"/>
          </a:xfrm>
          <a:prstGeom prst="rect">
            <a:avLst/>
          </a:prstGeom>
          <a:noFill/>
        </p:spPr>
        <p:txBody>
          <a:bodyPr wrap="none" rtlCol="0">
            <a:spAutoFit/>
          </a:bodyPr>
          <a:lstStyle/>
          <a:p>
            <a:pPr marL="571500" indent="-571500">
              <a:buFont typeface="Arial"/>
              <a:buChar char="•"/>
            </a:pPr>
            <a:r>
              <a:rPr lang="en-US" sz="4000" b="1" dirty="0" smtClean="0">
                <a:solidFill>
                  <a:schemeClr val="accent1">
                    <a:lumMod val="75000"/>
                  </a:schemeClr>
                </a:solidFill>
                <a:latin typeface="+mj-lt"/>
                <a:hlinkClick r:id="rId2"/>
              </a:rPr>
              <a:t>2</a:t>
            </a:r>
            <a:r>
              <a:rPr lang="en-US" sz="4000" b="1" baseline="30000" dirty="0" smtClean="0">
                <a:solidFill>
                  <a:schemeClr val="accent1">
                    <a:lumMod val="75000"/>
                  </a:schemeClr>
                </a:solidFill>
                <a:latin typeface="+mj-lt"/>
                <a:hlinkClick r:id="rId2"/>
              </a:rPr>
              <a:t>nd</a:t>
            </a:r>
            <a:r>
              <a:rPr lang="en-US" sz="4000" b="1" dirty="0" smtClean="0">
                <a:solidFill>
                  <a:schemeClr val="accent1">
                    <a:lumMod val="75000"/>
                  </a:schemeClr>
                </a:solidFill>
                <a:latin typeface="+mj-lt"/>
                <a:hlinkClick r:id="rId2"/>
              </a:rPr>
              <a:t> Law &amp; Air Canons?!</a:t>
            </a:r>
            <a:endParaRPr lang="en-US" sz="4000" b="1" dirty="0">
              <a:solidFill>
                <a:schemeClr val="accent1">
                  <a:lumMod val="75000"/>
                </a:schemeClr>
              </a:solidFill>
              <a:latin typeface="+mj-lt"/>
            </a:endParaRPr>
          </a:p>
        </p:txBody>
      </p:sp>
      <p:sp>
        <p:nvSpPr>
          <p:cNvPr id="8" name="TextBox 7">
            <a:hlinkClick r:id="rId3"/>
          </p:cNvPr>
          <p:cNvSpPr txBox="1"/>
          <p:nvPr/>
        </p:nvSpPr>
        <p:spPr>
          <a:xfrm>
            <a:off x="315912" y="3703637"/>
            <a:ext cx="6327373" cy="682238"/>
          </a:xfrm>
          <a:prstGeom prst="rect">
            <a:avLst/>
          </a:prstGeom>
          <a:noFill/>
        </p:spPr>
        <p:txBody>
          <a:bodyPr wrap="none" rtlCol="0">
            <a:spAutoFit/>
          </a:bodyPr>
          <a:lstStyle/>
          <a:p>
            <a:pPr marL="571500" indent="-571500">
              <a:buFont typeface="Arial"/>
              <a:buChar char="•"/>
            </a:pPr>
            <a:r>
              <a:rPr lang="en-US" sz="4000" b="1" dirty="0" smtClean="0">
                <a:solidFill>
                  <a:srgbClr val="368099"/>
                </a:solidFill>
                <a:latin typeface="+mj-lt"/>
                <a:hlinkClick r:id="rId3"/>
              </a:rPr>
              <a:t>NFL and Newton’s 2</a:t>
            </a:r>
            <a:r>
              <a:rPr lang="en-US" sz="4000" b="1" baseline="30000" dirty="0" smtClean="0">
                <a:solidFill>
                  <a:srgbClr val="368099"/>
                </a:solidFill>
                <a:latin typeface="+mj-lt"/>
                <a:hlinkClick r:id="rId3"/>
              </a:rPr>
              <a:t>nd</a:t>
            </a:r>
            <a:r>
              <a:rPr lang="en-US" sz="4000" b="1" dirty="0" smtClean="0">
                <a:solidFill>
                  <a:srgbClr val="368099"/>
                </a:solidFill>
                <a:latin typeface="+mj-lt"/>
                <a:hlinkClick r:id="rId3"/>
              </a:rPr>
              <a:t> Law</a:t>
            </a:r>
            <a:endParaRPr lang="en-US" sz="4000" b="1" dirty="0">
              <a:solidFill>
                <a:srgbClr val="368099"/>
              </a:solidFill>
              <a:latin typeface="+mj-lt"/>
            </a:endParaRPr>
          </a:p>
        </p:txBody>
      </p:sp>
      <p:sp>
        <p:nvSpPr>
          <p:cNvPr id="9" name="TextBox 8">
            <a:hlinkClick r:id="rId4"/>
          </p:cNvPr>
          <p:cNvSpPr txBox="1"/>
          <p:nvPr/>
        </p:nvSpPr>
        <p:spPr>
          <a:xfrm>
            <a:off x="392112" y="6218237"/>
            <a:ext cx="9110186" cy="682238"/>
          </a:xfrm>
          <a:prstGeom prst="rect">
            <a:avLst/>
          </a:prstGeom>
          <a:noFill/>
        </p:spPr>
        <p:txBody>
          <a:bodyPr wrap="none" rtlCol="0">
            <a:spAutoFit/>
          </a:bodyPr>
          <a:lstStyle/>
          <a:p>
            <a:pPr marL="571500" indent="-571500">
              <a:buFont typeface="Arial"/>
              <a:buChar char="•"/>
            </a:pPr>
            <a:r>
              <a:rPr lang="en-US" sz="4000" b="1" dirty="0" smtClean="0">
                <a:solidFill>
                  <a:srgbClr val="368099"/>
                </a:solidFill>
                <a:latin typeface="+mj-lt"/>
                <a:hlinkClick r:id="rId4"/>
              </a:rPr>
              <a:t>Force, Mass, Acceleration &amp; Astronauts</a:t>
            </a:r>
            <a:endParaRPr lang="en-US" sz="4000" b="1" dirty="0">
              <a:solidFill>
                <a:srgbClr val="368099"/>
              </a:solidFill>
              <a:latin typeface="+mj-lt"/>
            </a:endParaRPr>
          </a:p>
        </p:txBody>
      </p:sp>
    </p:spTree>
    <p:extLst>
      <p:ext uri="{BB962C8B-B14F-4D97-AF65-F5344CB8AC3E}">
        <p14:creationId xmlns:p14="http://schemas.microsoft.com/office/powerpoint/2010/main" val="10468051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741363" y="854056"/>
            <a:ext cx="8609012" cy="809664"/>
          </a:xfrm>
          <a:ln/>
        </p:spPr>
        <p:txBody>
          <a:bodyPr>
            <a:spAutoFit/>
          </a:bodyPr>
          <a:lstStyle/>
          <a:p>
            <a:pP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4800" dirty="0"/>
              <a:t>Newton's 2</a:t>
            </a:r>
            <a:r>
              <a:rPr lang="en-GB" sz="4800" baseline="33000" dirty="0"/>
              <a:t>nd</a:t>
            </a:r>
            <a:r>
              <a:rPr lang="en-GB" sz="4800" dirty="0"/>
              <a:t> Law of Motion</a:t>
            </a:r>
          </a:p>
        </p:txBody>
      </p:sp>
      <p:sp>
        <p:nvSpPr>
          <p:cNvPr id="4098" name="Rectangle 2"/>
          <p:cNvSpPr>
            <a:spLocks noGrp="1" noChangeArrowheads="1"/>
          </p:cNvSpPr>
          <p:nvPr>
            <p:ph idx="1"/>
          </p:nvPr>
        </p:nvSpPr>
        <p:spPr>
          <a:xfrm>
            <a:off x="741363" y="2101850"/>
            <a:ext cx="8609012" cy="4255736"/>
          </a:xfrm>
          <a:ln/>
        </p:spPr>
        <p:txBody>
          <a:bodyPr>
            <a:spAutoFit/>
          </a:bodyPr>
          <a:lstStyle/>
          <a:p>
            <a:pPr algn="just">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3200" dirty="0">
                <a:solidFill>
                  <a:srgbClr val="660066"/>
                </a:solidFill>
              </a:rPr>
              <a:t>Recalling Newton's first law of motion, how will an object be affected when the forces acting on it are </a:t>
            </a:r>
            <a:r>
              <a:rPr lang="en-GB" sz="3200" u="sng" dirty="0">
                <a:solidFill>
                  <a:srgbClr val="660066"/>
                </a:solidFill>
              </a:rPr>
              <a:t>not</a:t>
            </a:r>
            <a:r>
              <a:rPr lang="en-GB" sz="3200" dirty="0">
                <a:solidFill>
                  <a:srgbClr val="660066"/>
                </a:solidFill>
              </a:rPr>
              <a:t> in equilibrium?</a:t>
            </a:r>
          </a:p>
          <a:p>
            <a:pPr marL="503971" lvl="1" indent="0">
              <a:buClr>
                <a:srgbClr val="FFFFFF"/>
              </a:buClr>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3200" dirty="0">
              <a:solidFill>
                <a:srgbClr val="0000FF"/>
              </a:solidFill>
            </a:endParaRPr>
          </a:p>
          <a:p>
            <a:pP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3200" dirty="0">
                <a:solidFill>
                  <a:srgbClr val="660066"/>
                </a:solidFill>
              </a:rPr>
              <a:t>What is the cause of this change</a:t>
            </a:r>
            <a:r>
              <a:rPr lang="en-GB" sz="3200" dirty="0" smtClean="0">
                <a:solidFill>
                  <a:srgbClr val="660066"/>
                </a:solidFill>
              </a:rPr>
              <a:t>?</a:t>
            </a:r>
          </a:p>
          <a:p>
            <a:pPr marL="0" inden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3200" dirty="0">
                <a:solidFill>
                  <a:srgbClr val="660066"/>
                </a:solidFill>
              </a:rPr>
              <a:t>	</a:t>
            </a:r>
          </a:p>
        </p:txBody>
      </p:sp>
      <p:sp>
        <p:nvSpPr>
          <p:cNvPr id="3" name="TextBox 2"/>
          <p:cNvSpPr txBox="1"/>
          <p:nvPr/>
        </p:nvSpPr>
        <p:spPr>
          <a:xfrm>
            <a:off x="1077912" y="3779837"/>
            <a:ext cx="6400800" cy="564257"/>
          </a:xfrm>
          <a:prstGeom prst="rect">
            <a:avLst/>
          </a:prstGeom>
          <a:noFill/>
        </p:spPr>
        <p:txBody>
          <a:bodyPr wrap="square" rtlCol="0">
            <a:spAutoFit/>
          </a:bodyPr>
          <a:lstStyle/>
          <a:p>
            <a:pPr marL="0" lvl="1" indent="0"/>
            <a:r>
              <a:rPr lang="en-GB" sz="3200" dirty="0">
                <a:solidFill>
                  <a:srgbClr val="0000FF"/>
                </a:solidFill>
                <a:latin typeface="+mn-lt"/>
              </a:rPr>
              <a:t>The object will accelerate</a:t>
            </a:r>
            <a:r>
              <a:rPr lang="en-GB" sz="3200" dirty="0" smtClean="0">
                <a:solidFill>
                  <a:srgbClr val="0000FF"/>
                </a:solidFill>
                <a:latin typeface="+mn-lt"/>
              </a:rPr>
              <a:t>.</a:t>
            </a:r>
            <a:endParaRPr lang="en-GB" sz="3200" dirty="0">
              <a:solidFill>
                <a:srgbClr val="0000FF"/>
              </a:solidFill>
              <a:latin typeface="+mn-lt"/>
            </a:endParaRPr>
          </a:p>
        </p:txBody>
      </p:sp>
      <p:sp>
        <p:nvSpPr>
          <p:cNvPr id="4" name="TextBox 3"/>
          <p:cNvSpPr txBox="1"/>
          <p:nvPr/>
        </p:nvSpPr>
        <p:spPr>
          <a:xfrm>
            <a:off x="1077912" y="5227637"/>
            <a:ext cx="7620000" cy="1967718"/>
          </a:xfrm>
          <a:prstGeom prst="rect">
            <a:avLst/>
          </a:prstGeom>
          <a:noFill/>
        </p:spPr>
        <p:txBody>
          <a:bodyPr wrap="square" rtlCol="0">
            <a:spAutoFit/>
          </a:bodyPr>
          <a:lstStyle/>
          <a:p>
            <a:pPr marL="0" lvl="1" indent="0"/>
            <a:r>
              <a:rPr lang="en-GB" sz="3200" dirty="0">
                <a:solidFill>
                  <a:srgbClr val="0000FF"/>
                </a:solidFill>
                <a:latin typeface="+mn-lt"/>
              </a:rPr>
              <a:t>The </a:t>
            </a:r>
            <a:r>
              <a:rPr lang="en-GB" sz="3200" u="sng" dirty="0">
                <a:solidFill>
                  <a:srgbClr val="0000FF"/>
                </a:solidFill>
                <a:latin typeface="+mn-lt"/>
              </a:rPr>
              <a:t>net</a:t>
            </a:r>
            <a:r>
              <a:rPr lang="en-GB" sz="3200" dirty="0">
                <a:solidFill>
                  <a:srgbClr val="0000FF"/>
                </a:solidFill>
                <a:latin typeface="+mn-lt"/>
              </a:rPr>
              <a:t> force (the applied force that is </a:t>
            </a:r>
            <a:r>
              <a:rPr lang="en-GB" sz="3200" u="sng" dirty="0">
                <a:solidFill>
                  <a:srgbClr val="0000FF"/>
                </a:solidFill>
                <a:latin typeface="+mn-lt"/>
              </a:rPr>
              <a:t>not</a:t>
            </a:r>
            <a:r>
              <a:rPr lang="en-GB" sz="3200" dirty="0">
                <a:solidFill>
                  <a:srgbClr val="0000FF"/>
                </a:solidFill>
                <a:latin typeface="+mn-lt"/>
              </a:rPr>
              <a:t> </a:t>
            </a:r>
            <a:r>
              <a:rPr lang="en-GB" sz="3200" dirty="0" err="1">
                <a:solidFill>
                  <a:srgbClr val="0000FF"/>
                </a:solidFill>
                <a:latin typeface="+mn-lt"/>
              </a:rPr>
              <a:t>canceled</a:t>
            </a:r>
            <a:r>
              <a:rPr lang="en-GB" sz="3200" dirty="0">
                <a:solidFill>
                  <a:srgbClr val="0000FF"/>
                </a:solidFill>
                <a:latin typeface="+mn-lt"/>
              </a:rPr>
              <a:t> by other forces) on the object causes the acceleration.</a:t>
            </a:r>
          </a:p>
          <a:p>
            <a:endParaRPr lang="en-US" sz="3200" dirty="0">
              <a:latin typeface="+mn-lt"/>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097"/>
                                        </p:tgtEl>
                                        <p:attrNameLst>
                                          <p:attrName>style.visibility</p:attrName>
                                        </p:attrNameLst>
                                      </p:cBhvr>
                                      <p:to>
                                        <p:strVal val="visible"/>
                                      </p:to>
                                    </p:set>
                                    <p:anim calcmode="lin" valueType="num">
                                      <p:cBhvr additive="base">
                                        <p:cTn id="7" dur="500" fill="hold"/>
                                        <p:tgtEl>
                                          <p:spTgt spid="4097"/>
                                        </p:tgtEl>
                                        <p:attrNameLst>
                                          <p:attrName>ppt_x</p:attrName>
                                        </p:attrNameLst>
                                      </p:cBhvr>
                                      <p:tavLst>
                                        <p:tav tm="0">
                                          <p:val>
                                            <p:strVal val="#ppt_x"/>
                                          </p:val>
                                        </p:tav>
                                        <p:tav tm="100000">
                                          <p:val>
                                            <p:strVal val="#ppt_x"/>
                                          </p:val>
                                        </p:tav>
                                      </p:tavLst>
                                    </p:anim>
                                    <p:anim calcmode="lin" valueType="num">
                                      <p:cBhvr additive="base">
                                        <p:cTn id="8" dur="500" fill="hold"/>
                                        <p:tgtEl>
                                          <p:spTgt spid="409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098">
                                            <p:bg/>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098">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blinds(horizontal)">
                                      <p:cBhvr>
                                        <p:cTn id="21" dur="500"/>
                                        <p:tgtEl>
                                          <p:spTgt spid="3"/>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4098">
                                            <p:txEl>
                                              <p:pRg st="2" end="2"/>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4098">
                                            <p:txEl>
                                              <p:pRg st="3" end="3"/>
                                            </p:txEl>
                                          </p:spTgt>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3" presetClass="entr" presetSubtype="10" fill="hold" grpId="0" nodeType="click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blinds(horizontal)">
                                      <p:cBhvr>
                                        <p:cTn id="34"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7" grpId="0" animBg="1"/>
      <p:bldP spid="4098" grpId="0" build="p" animBg="1"/>
      <p:bldP spid="3"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a:xfrm>
            <a:off x="741363" y="596213"/>
            <a:ext cx="8609012" cy="750674"/>
          </a:xfrm>
          <a:ln/>
        </p:spPr>
        <p:txBody>
          <a:bodyPr>
            <a:spAutoFit/>
          </a:bodyPr>
          <a:lstStyle/>
          <a:p>
            <a:pP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4400" dirty="0"/>
              <a:t>Newton's Second Law (cont.)</a:t>
            </a:r>
          </a:p>
        </p:txBody>
      </p:sp>
      <p:sp>
        <p:nvSpPr>
          <p:cNvPr id="6146" name="Rectangle 2"/>
          <p:cNvSpPr>
            <a:spLocks noGrp="1" noChangeArrowheads="1"/>
          </p:cNvSpPr>
          <p:nvPr>
            <p:ph idx="1"/>
          </p:nvPr>
        </p:nvSpPr>
        <p:spPr>
          <a:xfrm>
            <a:off x="741363" y="1633538"/>
            <a:ext cx="8983662" cy="5653170"/>
          </a:xfrm>
          <a:ln/>
        </p:spPr>
        <p:txBody>
          <a:bodyPr>
            <a:spAutoFit/>
          </a:bodyPr>
          <a:lstStyle/>
          <a:p>
            <a: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3600" dirty="0">
                <a:solidFill>
                  <a:schemeClr val="accent5"/>
                </a:solidFill>
              </a:rPr>
              <a:t>How do you expect the acceleration to depend on the applied force?</a:t>
            </a:r>
          </a:p>
          <a:p>
            <a:pPr lvl="1">
              <a:buClr>
                <a:srgbClr val="FFFFFF"/>
              </a:buCl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3600" dirty="0">
                <a:solidFill>
                  <a:srgbClr val="0000FF"/>
                </a:solidFill>
              </a:rPr>
              <a:t>The greater the applied force, the greater the acceleration</a:t>
            </a:r>
          </a:p>
          <a:p>
            <a:pPr algn="jus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3600" dirty="0">
                <a:solidFill>
                  <a:srgbClr val="B54721"/>
                </a:solidFill>
              </a:rPr>
              <a:t>What property of an object determines how much acceleration a given force will cause?</a:t>
            </a:r>
          </a:p>
          <a:p>
            <a:pPr lvl="1">
              <a:buClr>
                <a:srgbClr val="FFFFFF"/>
              </a:buCl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3600" dirty="0">
                <a:solidFill>
                  <a:srgbClr val="0000FF"/>
                </a:solidFill>
              </a:rPr>
              <a:t>The inertia of the object (as measured by its mass)</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4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6146">
                                            <p:txEl>
                                              <p:pRg st="0" end="0"/>
                                            </p:txEl>
                                          </p:spTgt>
                                        </p:tgtEl>
                                        <p:attrNameLst>
                                          <p:attrName>style.visibility</p:attrName>
                                        </p:attrNameLst>
                                      </p:cBhvr>
                                      <p:to>
                                        <p:strVal val="visible"/>
                                      </p:to>
                                    </p:set>
                                    <p:anim calcmode="lin" valueType="num">
                                      <p:cBhvr additive="base">
                                        <p:cTn id="11" dur="500" fill="hold"/>
                                        <p:tgtEl>
                                          <p:spTgt spid="6146">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14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146">
                                            <p:txEl>
                                              <p:pRg st="1" end="1"/>
                                            </p:txEl>
                                          </p:spTgt>
                                        </p:tgtEl>
                                        <p:attrNameLst>
                                          <p:attrName>style.visibility</p:attrName>
                                        </p:attrNameLst>
                                      </p:cBhvr>
                                      <p:to>
                                        <p:strVal val="visible"/>
                                      </p:to>
                                    </p:set>
                                    <p:animEffect transition="in" filter="blinds(horizontal)">
                                      <p:cBhvr>
                                        <p:cTn id="17" dur="500"/>
                                        <p:tgtEl>
                                          <p:spTgt spid="6146">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6146">
                                            <p:txEl>
                                              <p:pRg st="2" end="2"/>
                                            </p:txEl>
                                          </p:spTgt>
                                        </p:tgtEl>
                                        <p:attrNameLst>
                                          <p:attrName>style.visibility</p:attrName>
                                        </p:attrNameLst>
                                      </p:cBhvr>
                                      <p:to>
                                        <p:strVal val="visible"/>
                                      </p:to>
                                    </p:set>
                                    <p:anim calcmode="lin" valueType="num">
                                      <p:cBhvr additive="base">
                                        <p:cTn id="22" dur="500" fill="hold"/>
                                        <p:tgtEl>
                                          <p:spTgt spid="6146">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614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6146">
                                            <p:txEl>
                                              <p:pRg st="3" end="3"/>
                                            </p:txEl>
                                          </p:spTgt>
                                        </p:tgtEl>
                                        <p:attrNameLst>
                                          <p:attrName>style.visibility</p:attrName>
                                        </p:attrNameLst>
                                      </p:cBhvr>
                                      <p:to>
                                        <p:strVal val="visible"/>
                                      </p:to>
                                    </p:set>
                                    <p:animEffect transition="in" filter="blinds(horizontal)">
                                      <p:cBhvr>
                                        <p:cTn id="28" dur="1000"/>
                                        <p:tgtEl>
                                          <p:spTgt spid="6146">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614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3" name="Rectangle 7"/>
          <p:cNvSpPr>
            <a:spLocks noChangeArrowheads="1"/>
          </p:cNvSpPr>
          <p:nvPr/>
        </p:nvSpPr>
        <p:spPr bwMode="auto">
          <a:xfrm>
            <a:off x="1512094" y="1007957"/>
            <a:ext cx="3360208" cy="109195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0794" tIns="50397" rIns="100794" bIns="50397" anchor="ctr"/>
          <a:lstStyle/>
          <a:p>
            <a:endParaRPr lang="en-US"/>
          </a:p>
        </p:txBody>
      </p:sp>
      <p:sp>
        <p:nvSpPr>
          <p:cNvPr id="4100" name="Text Box 4"/>
          <p:cNvSpPr txBox="1">
            <a:spLocks noChangeArrowheads="1"/>
          </p:cNvSpPr>
          <p:nvPr/>
        </p:nvSpPr>
        <p:spPr bwMode="auto">
          <a:xfrm>
            <a:off x="420026" y="251989"/>
            <a:ext cx="9408583" cy="5737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0794" tIns="50397" rIns="100794" bIns="50397">
            <a:spAutoFit/>
          </a:bodyPr>
          <a:lstStyle/>
          <a:p>
            <a:pPr>
              <a:spcBef>
                <a:spcPct val="50000"/>
              </a:spcBef>
            </a:pPr>
            <a:r>
              <a:rPr lang="en-US" sz="3200" dirty="0"/>
              <a:t>More precisely, Newton</a:t>
            </a:r>
            <a:r>
              <a:rPr lang="ja-JP" altLang="en-US" sz="3200" dirty="0">
                <a:latin typeface="Arial"/>
              </a:rPr>
              <a:t>’</a:t>
            </a:r>
            <a:r>
              <a:rPr lang="en-US" sz="3200" dirty="0"/>
              <a:t>s 2</a:t>
            </a:r>
            <a:r>
              <a:rPr lang="en-US" sz="3200" baseline="30000" dirty="0"/>
              <a:t>nd</a:t>
            </a:r>
            <a:r>
              <a:rPr lang="en-US" sz="3200" dirty="0"/>
              <a:t> Law </a:t>
            </a:r>
            <a:r>
              <a:rPr lang="en-US" sz="3200" dirty="0" smtClean="0"/>
              <a:t>in terms of </a:t>
            </a:r>
            <a:r>
              <a:rPr lang="en-US" sz="3200" b="1" dirty="0" smtClean="0"/>
              <a:t>FORCE</a:t>
            </a:r>
            <a:r>
              <a:rPr lang="en-US" sz="3200" dirty="0" smtClean="0"/>
              <a:t>: </a:t>
            </a:r>
            <a:endParaRPr lang="en-US" sz="3200" dirty="0"/>
          </a:p>
        </p:txBody>
      </p:sp>
      <p:graphicFrame>
        <p:nvGraphicFramePr>
          <p:cNvPr id="4101" name="Object 5"/>
          <p:cNvGraphicFramePr>
            <a:graphicFrameLocks noChangeAspect="1"/>
          </p:cNvGraphicFramePr>
          <p:nvPr/>
        </p:nvGraphicFramePr>
        <p:xfrm>
          <a:off x="1680104" y="1007957"/>
          <a:ext cx="3024188" cy="1111203"/>
        </p:xfrm>
        <a:graphic>
          <a:graphicData uri="http://schemas.openxmlformats.org/presentationml/2006/ole">
            <mc:AlternateContent xmlns:mc="http://schemas.openxmlformats.org/markup-compatibility/2006">
              <mc:Choice xmlns:v="urn:schemas-microsoft-com:vml" Requires="v">
                <p:oleObj spid="_x0000_s1049" name="Equation" r:id="rId3" imgW="622080" imgH="228600" progId="Equation.3">
                  <p:embed/>
                </p:oleObj>
              </mc:Choice>
              <mc:Fallback>
                <p:oleObj name="Equation" r:id="rId3" imgW="622080" imgH="228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80104" y="1007957"/>
                        <a:ext cx="3024188" cy="11112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4106" name="Text Box 10"/>
          <p:cNvSpPr txBox="1">
            <a:spLocks noChangeArrowheads="1"/>
          </p:cNvSpPr>
          <p:nvPr/>
        </p:nvSpPr>
        <p:spPr bwMode="auto">
          <a:xfrm>
            <a:off x="5208323" y="923960"/>
            <a:ext cx="4536281" cy="124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0794" tIns="50397" rIns="100794" bIns="50397">
            <a:spAutoFit/>
          </a:bodyPr>
          <a:lstStyle/>
          <a:p>
            <a:pPr>
              <a:spcBef>
                <a:spcPct val="50000"/>
              </a:spcBef>
            </a:pPr>
            <a:r>
              <a:rPr lang="en-US" sz="2600"/>
              <a:t>Where F</a:t>
            </a:r>
            <a:r>
              <a:rPr lang="en-US" sz="2600" baseline="-25000"/>
              <a:t>Net</a:t>
            </a:r>
            <a:r>
              <a:rPr lang="en-US" sz="2600"/>
              <a:t> is the </a:t>
            </a:r>
            <a:r>
              <a:rPr lang="ja-JP" altLang="en-US" sz="2600">
                <a:latin typeface="Arial"/>
              </a:rPr>
              <a:t>“</a:t>
            </a:r>
            <a:r>
              <a:rPr lang="en-US" sz="2600"/>
              <a:t>net force</a:t>
            </a:r>
            <a:r>
              <a:rPr lang="ja-JP" altLang="en-US" sz="2600">
                <a:latin typeface="Arial"/>
              </a:rPr>
              <a:t>”</a:t>
            </a:r>
            <a:r>
              <a:rPr lang="en-US" sz="2600"/>
              <a:t> or the combination of all forces on the system</a:t>
            </a:r>
          </a:p>
        </p:txBody>
      </p:sp>
      <p:sp>
        <p:nvSpPr>
          <p:cNvPr id="4109" name="Text Box 13"/>
          <p:cNvSpPr txBox="1">
            <a:spLocks noChangeArrowheads="1"/>
          </p:cNvSpPr>
          <p:nvPr/>
        </p:nvSpPr>
        <p:spPr bwMode="auto">
          <a:xfrm>
            <a:off x="672041" y="2435896"/>
            <a:ext cx="9072563" cy="48140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0794" tIns="50397" rIns="100794" bIns="50397">
            <a:spAutoFit/>
          </a:bodyPr>
          <a:lstStyle/>
          <a:p>
            <a:pPr>
              <a:spcBef>
                <a:spcPct val="50000"/>
              </a:spcBef>
            </a:pPr>
            <a:r>
              <a:rPr lang="en-US" sz="3100" dirty="0"/>
              <a:t>So, what exactly </a:t>
            </a:r>
            <a:r>
              <a:rPr lang="en-US" sz="3100" i="1" dirty="0"/>
              <a:t>is</a:t>
            </a:r>
            <a:r>
              <a:rPr lang="en-US" sz="3100" dirty="0"/>
              <a:t> </a:t>
            </a:r>
            <a:r>
              <a:rPr lang="en-US" sz="3100" dirty="0" err="1"/>
              <a:t>F</a:t>
            </a:r>
            <a:r>
              <a:rPr lang="en-US" sz="3100" baseline="-25000" dirty="0" err="1"/>
              <a:t>net</a:t>
            </a:r>
            <a:r>
              <a:rPr lang="en-US" sz="3100" dirty="0"/>
              <a:t>?  A few examples…</a:t>
            </a:r>
          </a:p>
          <a:p>
            <a:pPr>
              <a:spcBef>
                <a:spcPct val="50000"/>
              </a:spcBef>
            </a:pPr>
            <a:r>
              <a:rPr lang="en-US" sz="3100" dirty="0"/>
              <a:t>1.  </a:t>
            </a:r>
          </a:p>
          <a:p>
            <a:pPr>
              <a:spcBef>
                <a:spcPct val="50000"/>
              </a:spcBef>
            </a:pPr>
            <a:endParaRPr lang="en-US" sz="3100" dirty="0"/>
          </a:p>
          <a:p>
            <a:pPr>
              <a:spcBef>
                <a:spcPct val="50000"/>
              </a:spcBef>
            </a:pPr>
            <a:endParaRPr lang="en-US" sz="3100" dirty="0"/>
          </a:p>
          <a:p>
            <a:pPr>
              <a:spcBef>
                <a:spcPct val="50000"/>
              </a:spcBef>
            </a:pPr>
            <a:r>
              <a:rPr lang="en-US" sz="3100" dirty="0"/>
              <a:t>2.</a:t>
            </a:r>
          </a:p>
          <a:p>
            <a:pPr>
              <a:spcBef>
                <a:spcPct val="50000"/>
              </a:spcBef>
            </a:pPr>
            <a:endParaRPr lang="en-US" sz="3100" dirty="0"/>
          </a:p>
          <a:p>
            <a:pPr>
              <a:spcBef>
                <a:spcPct val="50000"/>
              </a:spcBef>
            </a:pPr>
            <a:endParaRPr lang="en-US" sz="3100" dirty="0"/>
          </a:p>
        </p:txBody>
      </p:sp>
      <p:sp>
        <p:nvSpPr>
          <p:cNvPr id="4110" name="Rectangle 14"/>
          <p:cNvSpPr>
            <a:spLocks noChangeArrowheads="1"/>
          </p:cNvSpPr>
          <p:nvPr/>
        </p:nvSpPr>
        <p:spPr bwMode="auto">
          <a:xfrm>
            <a:off x="2184136" y="3275859"/>
            <a:ext cx="1764109" cy="839964"/>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0794" tIns="50397" rIns="100794" bIns="50397" anchor="ctr"/>
          <a:lstStyle/>
          <a:p>
            <a:endParaRPr lang="en-US"/>
          </a:p>
        </p:txBody>
      </p:sp>
      <p:sp>
        <p:nvSpPr>
          <p:cNvPr id="4113" name="Rectangle 17"/>
          <p:cNvSpPr>
            <a:spLocks noChangeArrowheads="1"/>
          </p:cNvSpPr>
          <p:nvPr/>
        </p:nvSpPr>
        <p:spPr bwMode="auto">
          <a:xfrm>
            <a:off x="2772172" y="5459765"/>
            <a:ext cx="1764109" cy="839964"/>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0794" tIns="50397" rIns="100794" bIns="50397" anchor="ctr"/>
          <a:lstStyle/>
          <a:p>
            <a:endParaRPr lang="en-US"/>
          </a:p>
        </p:txBody>
      </p:sp>
      <p:sp>
        <p:nvSpPr>
          <p:cNvPr id="4114" name="Line 18"/>
          <p:cNvSpPr>
            <a:spLocks noChangeShapeType="1"/>
          </p:cNvSpPr>
          <p:nvPr/>
        </p:nvSpPr>
        <p:spPr bwMode="auto">
          <a:xfrm>
            <a:off x="3948245" y="3443852"/>
            <a:ext cx="1428089"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0794" tIns="50397" rIns="100794" bIns="50397"/>
          <a:lstStyle/>
          <a:p>
            <a:endParaRPr lang="en-US"/>
          </a:p>
        </p:txBody>
      </p:sp>
      <p:sp>
        <p:nvSpPr>
          <p:cNvPr id="4116" name="Line 20"/>
          <p:cNvSpPr>
            <a:spLocks noChangeShapeType="1"/>
          </p:cNvSpPr>
          <p:nvPr/>
        </p:nvSpPr>
        <p:spPr bwMode="auto">
          <a:xfrm>
            <a:off x="3948245" y="3863834"/>
            <a:ext cx="1428089"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0794" tIns="50397" rIns="100794" bIns="50397"/>
          <a:lstStyle/>
          <a:p>
            <a:endParaRPr lang="en-US"/>
          </a:p>
        </p:txBody>
      </p:sp>
      <p:sp>
        <p:nvSpPr>
          <p:cNvPr id="4118" name="Line 22"/>
          <p:cNvSpPr>
            <a:spLocks noChangeShapeType="1"/>
          </p:cNvSpPr>
          <p:nvPr/>
        </p:nvSpPr>
        <p:spPr bwMode="auto">
          <a:xfrm flipH="1">
            <a:off x="2268141" y="5879747"/>
            <a:ext cx="504031"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0794" tIns="50397" rIns="100794" bIns="50397"/>
          <a:lstStyle/>
          <a:p>
            <a:endParaRPr lang="en-US"/>
          </a:p>
        </p:txBody>
      </p:sp>
      <p:sp>
        <p:nvSpPr>
          <p:cNvPr id="4119" name="Line 23"/>
          <p:cNvSpPr>
            <a:spLocks noChangeShapeType="1"/>
          </p:cNvSpPr>
          <p:nvPr/>
        </p:nvSpPr>
        <p:spPr bwMode="auto">
          <a:xfrm>
            <a:off x="4536281" y="5879747"/>
            <a:ext cx="1428089"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0794" tIns="50397" rIns="100794" bIns="50397"/>
          <a:lstStyle/>
          <a:p>
            <a:endParaRPr lang="en-US"/>
          </a:p>
        </p:txBody>
      </p:sp>
      <p:sp>
        <p:nvSpPr>
          <p:cNvPr id="4120" name="Text Box 24"/>
          <p:cNvSpPr txBox="1">
            <a:spLocks noChangeArrowheads="1"/>
          </p:cNvSpPr>
          <p:nvPr/>
        </p:nvSpPr>
        <p:spPr bwMode="auto">
          <a:xfrm>
            <a:off x="5376334" y="3107867"/>
            <a:ext cx="1164419" cy="5589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0794" tIns="50397" rIns="100794" bIns="50397">
            <a:spAutoFit/>
          </a:bodyPr>
          <a:lstStyle/>
          <a:p>
            <a:r>
              <a:rPr lang="en-US" sz="3100"/>
              <a:t>20 lbs</a:t>
            </a:r>
          </a:p>
        </p:txBody>
      </p:sp>
      <p:sp>
        <p:nvSpPr>
          <p:cNvPr id="4121" name="Text Box 25"/>
          <p:cNvSpPr txBox="1">
            <a:spLocks noChangeArrowheads="1"/>
          </p:cNvSpPr>
          <p:nvPr/>
        </p:nvSpPr>
        <p:spPr bwMode="auto">
          <a:xfrm>
            <a:off x="5376334" y="3611845"/>
            <a:ext cx="1164419" cy="5589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0794" tIns="50397" rIns="100794" bIns="50397">
            <a:spAutoFit/>
          </a:bodyPr>
          <a:lstStyle/>
          <a:p>
            <a:r>
              <a:rPr lang="en-US" sz="3100"/>
              <a:t>20 lbs</a:t>
            </a:r>
          </a:p>
        </p:txBody>
      </p:sp>
      <p:sp>
        <p:nvSpPr>
          <p:cNvPr id="4122" name="Text Box 26"/>
          <p:cNvSpPr txBox="1">
            <a:spLocks noChangeArrowheads="1"/>
          </p:cNvSpPr>
          <p:nvPr/>
        </p:nvSpPr>
        <p:spPr bwMode="auto">
          <a:xfrm>
            <a:off x="7308453" y="3359856"/>
            <a:ext cx="2165632" cy="5589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0794" tIns="50397" rIns="100794" bIns="50397">
            <a:spAutoFit/>
          </a:bodyPr>
          <a:lstStyle/>
          <a:p>
            <a:r>
              <a:rPr lang="en-US" sz="3100"/>
              <a:t>F</a:t>
            </a:r>
            <a:r>
              <a:rPr lang="en-US" sz="3100" baseline="-25000"/>
              <a:t>net</a:t>
            </a:r>
            <a:r>
              <a:rPr lang="en-US" sz="3100"/>
              <a:t> = _____</a:t>
            </a:r>
          </a:p>
        </p:txBody>
      </p:sp>
      <p:sp>
        <p:nvSpPr>
          <p:cNvPr id="4123" name="Text Box 27"/>
          <p:cNvSpPr txBox="1">
            <a:spLocks noChangeArrowheads="1"/>
          </p:cNvSpPr>
          <p:nvPr/>
        </p:nvSpPr>
        <p:spPr bwMode="auto">
          <a:xfrm>
            <a:off x="7140443" y="5627759"/>
            <a:ext cx="2165632" cy="5589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0794" tIns="50397" rIns="100794" bIns="50397">
            <a:spAutoFit/>
          </a:bodyPr>
          <a:lstStyle/>
          <a:p>
            <a:r>
              <a:rPr lang="en-US" sz="3100"/>
              <a:t>F</a:t>
            </a:r>
            <a:r>
              <a:rPr lang="en-US" sz="3100" baseline="-25000"/>
              <a:t>net</a:t>
            </a:r>
            <a:r>
              <a:rPr lang="en-US" sz="3100"/>
              <a:t> = _____</a:t>
            </a:r>
          </a:p>
        </p:txBody>
      </p:sp>
      <p:sp>
        <p:nvSpPr>
          <p:cNvPr id="4126" name="Text Box 30"/>
          <p:cNvSpPr txBox="1">
            <a:spLocks noChangeArrowheads="1"/>
          </p:cNvSpPr>
          <p:nvPr/>
        </p:nvSpPr>
        <p:spPr bwMode="auto">
          <a:xfrm>
            <a:off x="1596100" y="5207777"/>
            <a:ext cx="965647" cy="5589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0794" tIns="50397" rIns="100794" bIns="50397">
            <a:spAutoFit/>
          </a:bodyPr>
          <a:lstStyle/>
          <a:p>
            <a:r>
              <a:rPr lang="en-US" sz="3100"/>
              <a:t>5 lbs</a:t>
            </a:r>
          </a:p>
        </p:txBody>
      </p:sp>
      <p:sp>
        <p:nvSpPr>
          <p:cNvPr id="4129" name="Text Box 33"/>
          <p:cNvSpPr txBox="1">
            <a:spLocks noChangeArrowheads="1"/>
          </p:cNvSpPr>
          <p:nvPr/>
        </p:nvSpPr>
        <p:spPr bwMode="auto">
          <a:xfrm>
            <a:off x="4788297" y="5291773"/>
            <a:ext cx="1164419" cy="5589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0794" tIns="50397" rIns="100794" bIns="50397">
            <a:spAutoFit/>
          </a:bodyPr>
          <a:lstStyle/>
          <a:p>
            <a:r>
              <a:rPr lang="en-US" sz="3100"/>
              <a:t>20 lbs</a:t>
            </a:r>
          </a:p>
        </p:txBody>
      </p:sp>
      <p:sp>
        <p:nvSpPr>
          <p:cNvPr id="4130" name="Text Box 34"/>
          <p:cNvSpPr txBox="1">
            <a:spLocks noChangeArrowheads="1"/>
          </p:cNvSpPr>
          <p:nvPr/>
        </p:nvSpPr>
        <p:spPr bwMode="auto">
          <a:xfrm>
            <a:off x="2436151" y="6383726"/>
            <a:ext cx="6888427" cy="11296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0794" tIns="50397" rIns="100794" bIns="50397">
            <a:spAutoFit/>
          </a:bodyPr>
          <a:lstStyle/>
          <a:p>
            <a:pPr>
              <a:spcBef>
                <a:spcPct val="50000"/>
              </a:spcBef>
            </a:pPr>
            <a:r>
              <a:rPr lang="en-US" sz="3500"/>
              <a:t>(like a </a:t>
            </a:r>
            <a:r>
              <a:rPr lang="ja-JP" altLang="en-US" sz="3500">
                <a:latin typeface="Arial"/>
              </a:rPr>
              <a:t>“</a:t>
            </a:r>
            <a:r>
              <a:rPr lang="en-US" sz="3500"/>
              <a:t>tug of war</a:t>
            </a:r>
            <a:r>
              <a:rPr lang="ja-JP" altLang="en-US" sz="3500">
                <a:latin typeface="Arial"/>
              </a:rPr>
              <a:t>”</a:t>
            </a:r>
            <a:r>
              <a:rPr lang="en-US" sz="3500"/>
              <a:t>… the object will accelerate to the _______!)</a:t>
            </a:r>
          </a:p>
        </p:txBody>
      </p:sp>
      <p:sp>
        <p:nvSpPr>
          <p:cNvPr id="4131" name="Text Box 35"/>
          <p:cNvSpPr txBox="1">
            <a:spLocks noChangeArrowheads="1"/>
          </p:cNvSpPr>
          <p:nvPr/>
        </p:nvSpPr>
        <p:spPr bwMode="auto">
          <a:xfrm>
            <a:off x="8168084" y="3246437"/>
            <a:ext cx="1932120" cy="6387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0794" tIns="50397" rIns="100794" bIns="50397">
            <a:spAutoFit/>
          </a:bodyPr>
          <a:lstStyle/>
          <a:p>
            <a:pPr>
              <a:spcBef>
                <a:spcPct val="50000"/>
              </a:spcBef>
            </a:pPr>
            <a:r>
              <a:rPr lang="en-US" sz="3500" b="1" dirty="0">
                <a:solidFill>
                  <a:srgbClr val="FF3300"/>
                </a:solidFill>
              </a:rPr>
              <a:t>40 </a:t>
            </a:r>
            <a:r>
              <a:rPr lang="en-US" sz="3500" b="1" dirty="0" err="1">
                <a:solidFill>
                  <a:srgbClr val="FF3300"/>
                </a:solidFill>
              </a:rPr>
              <a:t>lbs</a:t>
            </a:r>
            <a:endParaRPr lang="en-US" sz="3500" b="1" dirty="0">
              <a:solidFill>
                <a:srgbClr val="FF3300"/>
              </a:solidFill>
            </a:endParaRPr>
          </a:p>
        </p:txBody>
      </p:sp>
      <p:sp>
        <p:nvSpPr>
          <p:cNvPr id="4133" name="Text Box 37"/>
          <p:cNvSpPr txBox="1">
            <a:spLocks noChangeArrowheads="1"/>
          </p:cNvSpPr>
          <p:nvPr/>
        </p:nvSpPr>
        <p:spPr bwMode="auto">
          <a:xfrm>
            <a:off x="8148505" y="5543762"/>
            <a:ext cx="1932120" cy="6387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0794" tIns="50397" rIns="100794" bIns="50397">
            <a:spAutoFit/>
          </a:bodyPr>
          <a:lstStyle/>
          <a:p>
            <a:pPr>
              <a:spcBef>
                <a:spcPct val="50000"/>
              </a:spcBef>
            </a:pPr>
            <a:r>
              <a:rPr lang="en-US" sz="3500" b="1">
                <a:solidFill>
                  <a:srgbClr val="FF3300"/>
                </a:solidFill>
              </a:rPr>
              <a:t>15 lbs</a:t>
            </a:r>
          </a:p>
        </p:txBody>
      </p:sp>
      <p:sp>
        <p:nvSpPr>
          <p:cNvPr id="4134" name="Text Box 38"/>
          <p:cNvSpPr txBox="1">
            <a:spLocks noChangeArrowheads="1"/>
          </p:cNvSpPr>
          <p:nvPr/>
        </p:nvSpPr>
        <p:spPr bwMode="auto">
          <a:xfrm>
            <a:off x="5726112" y="6751637"/>
            <a:ext cx="1932120" cy="6387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0794" tIns="50397" rIns="100794" bIns="50397">
            <a:spAutoFit/>
          </a:bodyPr>
          <a:lstStyle/>
          <a:p>
            <a:pPr>
              <a:spcBef>
                <a:spcPct val="50000"/>
              </a:spcBef>
            </a:pPr>
            <a:r>
              <a:rPr lang="en-US" sz="3500" b="1" dirty="0">
                <a:solidFill>
                  <a:srgbClr val="FF3300"/>
                </a:solidFill>
              </a:rPr>
              <a:t>right</a:t>
            </a:r>
          </a:p>
        </p:txBody>
      </p:sp>
    </p:spTree>
    <p:extLst>
      <p:ext uri="{BB962C8B-B14F-4D97-AF65-F5344CB8AC3E}">
        <p14:creationId xmlns:p14="http://schemas.microsoft.com/office/powerpoint/2010/main" val="211481655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131"/>
                                        </p:tgtEl>
                                        <p:attrNameLst>
                                          <p:attrName>style.visibility</p:attrName>
                                        </p:attrNameLst>
                                      </p:cBhvr>
                                      <p:to>
                                        <p:strVal val="visible"/>
                                      </p:to>
                                    </p:set>
                                    <p:animEffect transition="in" filter="dissolve">
                                      <p:cBhvr>
                                        <p:cTn id="7" dur="500"/>
                                        <p:tgtEl>
                                          <p:spTgt spid="413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133"/>
                                        </p:tgtEl>
                                        <p:attrNameLst>
                                          <p:attrName>style.visibility</p:attrName>
                                        </p:attrNameLst>
                                      </p:cBhvr>
                                      <p:to>
                                        <p:strVal val="visible"/>
                                      </p:to>
                                    </p:set>
                                    <p:animEffect transition="in" filter="dissolve">
                                      <p:cBhvr>
                                        <p:cTn id="12" dur="500"/>
                                        <p:tgtEl>
                                          <p:spTgt spid="413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134"/>
                                        </p:tgtEl>
                                        <p:attrNameLst>
                                          <p:attrName>style.visibility</p:attrName>
                                        </p:attrNameLst>
                                      </p:cBhvr>
                                      <p:to>
                                        <p:strVal val="visible"/>
                                      </p:to>
                                    </p:set>
                                    <p:animEffect transition="in" filter="dissolve">
                                      <p:cBhvr>
                                        <p:cTn id="17" dur="500"/>
                                        <p:tgtEl>
                                          <p:spTgt spid="41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31" grpId="0"/>
      <p:bldP spid="4133" grpId="0"/>
      <p:bldP spid="413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4"/>
          <p:cNvSpPr>
            <a:spLocks noChangeArrowheads="1"/>
          </p:cNvSpPr>
          <p:nvPr/>
        </p:nvSpPr>
        <p:spPr bwMode="auto">
          <a:xfrm>
            <a:off x="2688167" y="335986"/>
            <a:ext cx="1764109" cy="839964"/>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0794" tIns="50397" rIns="100794" bIns="50397" anchor="ctr"/>
          <a:lstStyle/>
          <a:p>
            <a:endParaRPr lang="en-US"/>
          </a:p>
        </p:txBody>
      </p:sp>
      <p:sp>
        <p:nvSpPr>
          <p:cNvPr id="5125" name="Line 5"/>
          <p:cNvSpPr>
            <a:spLocks noChangeShapeType="1"/>
          </p:cNvSpPr>
          <p:nvPr/>
        </p:nvSpPr>
        <p:spPr bwMode="auto">
          <a:xfrm flipH="1">
            <a:off x="1176073" y="755968"/>
            <a:ext cx="1512094"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0794" tIns="50397" rIns="100794" bIns="50397"/>
          <a:lstStyle/>
          <a:p>
            <a:endParaRPr lang="en-US"/>
          </a:p>
        </p:txBody>
      </p:sp>
      <p:sp>
        <p:nvSpPr>
          <p:cNvPr id="5126" name="Line 6"/>
          <p:cNvSpPr>
            <a:spLocks noChangeShapeType="1"/>
          </p:cNvSpPr>
          <p:nvPr/>
        </p:nvSpPr>
        <p:spPr bwMode="auto">
          <a:xfrm>
            <a:off x="4452276" y="755968"/>
            <a:ext cx="1428089"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0794" tIns="50397" rIns="100794" bIns="50397"/>
          <a:lstStyle/>
          <a:p>
            <a:endParaRPr lang="en-US"/>
          </a:p>
        </p:txBody>
      </p:sp>
      <p:sp>
        <p:nvSpPr>
          <p:cNvPr id="5127" name="Text Box 7"/>
          <p:cNvSpPr txBox="1">
            <a:spLocks noChangeArrowheads="1"/>
          </p:cNvSpPr>
          <p:nvPr/>
        </p:nvSpPr>
        <p:spPr bwMode="auto">
          <a:xfrm>
            <a:off x="6636412" y="419982"/>
            <a:ext cx="2165632" cy="5589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0794" tIns="50397" rIns="100794" bIns="50397">
            <a:spAutoFit/>
          </a:bodyPr>
          <a:lstStyle/>
          <a:p>
            <a:r>
              <a:rPr lang="en-US" sz="3100"/>
              <a:t>F</a:t>
            </a:r>
            <a:r>
              <a:rPr lang="en-US" sz="3100" baseline="-25000"/>
              <a:t>net</a:t>
            </a:r>
            <a:r>
              <a:rPr lang="en-US" sz="3100"/>
              <a:t> = _____</a:t>
            </a:r>
          </a:p>
        </p:txBody>
      </p:sp>
      <p:sp>
        <p:nvSpPr>
          <p:cNvPr id="5128" name="Text Box 8"/>
          <p:cNvSpPr txBox="1">
            <a:spLocks noChangeArrowheads="1"/>
          </p:cNvSpPr>
          <p:nvPr/>
        </p:nvSpPr>
        <p:spPr bwMode="auto">
          <a:xfrm>
            <a:off x="4704292" y="167993"/>
            <a:ext cx="1164419" cy="5589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0794" tIns="50397" rIns="100794" bIns="50397">
            <a:spAutoFit/>
          </a:bodyPr>
          <a:lstStyle/>
          <a:p>
            <a:r>
              <a:rPr lang="en-US" sz="3100"/>
              <a:t>20 lbs</a:t>
            </a:r>
          </a:p>
        </p:txBody>
      </p:sp>
      <p:sp>
        <p:nvSpPr>
          <p:cNvPr id="5129" name="Text Box 9"/>
          <p:cNvSpPr txBox="1">
            <a:spLocks noChangeArrowheads="1"/>
          </p:cNvSpPr>
          <p:nvPr/>
        </p:nvSpPr>
        <p:spPr bwMode="auto">
          <a:xfrm>
            <a:off x="1344084" y="167993"/>
            <a:ext cx="1164419" cy="5589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0794" tIns="50397" rIns="100794" bIns="50397">
            <a:spAutoFit/>
          </a:bodyPr>
          <a:lstStyle/>
          <a:p>
            <a:r>
              <a:rPr lang="en-US" sz="3100" dirty="0"/>
              <a:t>20 </a:t>
            </a:r>
            <a:r>
              <a:rPr lang="en-US" sz="3100" dirty="0" err="1"/>
              <a:t>lbs</a:t>
            </a:r>
            <a:endParaRPr lang="en-US" sz="3100" dirty="0"/>
          </a:p>
        </p:txBody>
      </p:sp>
      <p:sp>
        <p:nvSpPr>
          <p:cNvPr id="5130" name="Text Box 10"/>
          <p:cNvSpPr txBox="1">
            <a:spLocks noChangeArrowheads="1"/>
          </p:cNvSpPr>
          <p:nvPr/>
        </p:nvSpPr>
        <p:spPr bwMode="auto">
          <a:xfrm>
            <a:off x="252016" y="251990"/>
            <a:ext cx="756047" cy="5722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0794" tIns="50397" rIns="100794" bIns="50397">
            <a:spAutoFit/>
          </a:bodyPr>
          <a:lstStyle/>
          <a:p>
            <a:pPr>
              <a:spcBef>
                <a:spcPct val="50000"/>
              </a:spcBef>
            </a:pPr>
            <a:r>
              <a:rPr lang="en-US" sz="3100" dirty="0"/>
              <a:t>3.</a:t>
            </a:r>
          </a:p>
        </p:txBody>
      </p:sp>
      <p:sp>
        <p:nvSpPr>
          <p:cNvPr id="5132" name="Text Box 12"/>
          <p:cNvSpPr txBox="1">
            <a:spLocks noChangeArrowheads="1"/>
          </p:cNvSpPr>
          <p:nvPr/>
        </p:nvSpPr>
        <p:spPr bwMode="auto">
          <a:xfrm>
            <a:off x="620712" y="1798637"/>
            <a:ext cx="9156568" cy="49270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0794" tIns="50397" rIns="100794" bIns="50397">
            <a:spAutoFit/>
          </a:bodyPr>
          <a:lstStyle>
            <a:lvl1pPr marL="342900" indent="-342900">
              <a:defRPr>
                <a:solidFill>
                  <a:schemeClr val="tx1"/>
                </a:solidFill>
                <a:latin typeface="Arial" charset="0"/>
                <a:ea typeface="ＭＳ Ｐゴシック" charset="0"/>
              </a:defRPr>
            </a:lvl1pPr>
            <a:lvl2pPr marL="800100" indent="-342900">
              <a:defRPr>
                <a:solidFill>
                  <a:schemeClr val="tx1"/>
                </a:solidFill>
                <a:latin typeface="Arial" charset="0"/>
                <a:ea typeface="ＭＳ Ｐゴシック" charset="0"/>
              </a:defRPr>
            </a:lvl2pPr>
            <a:lvl3pPr marL="1257300" indent="-342900">
              <a:defRPr>
                <a:solidFill>
                  <a:schemeClr val="tx1"/>
                </a:solidFill>
                <a:latin typeface="Arial" charset="0"/>
                <a:ea typeface="ＭＳ Ｐゴシック" charset="0"/>
              </a:defRPr>
            </a:lvl3pPr>
            <a:lvl4pPr marL="1714500" indent="-342900">
              <a:defRPr>
                <a:solidFill>
                  <a:schemeClr val="tx1"/>
                </a:solidFill>
                <a:latin typeface="Arial" charset="0"/>
                <a:ea typeface="ＭＳ Ｐゴシック" charset="0"/>
              </a:defRPr>
            </a:lvl4pPr>
            <a:lvl5pPr marL="2171700" indent="-342900">
              <a:defRPr>
                <a:solidFill>
                  <a:schemeClr val="tx1"/>
                </a:solidFill>
                <a:latin typeface="Arial" charset="0"/>
                <a:ea typeface="ＭＳ Ｐゴシック" charset="0"/>
              </a:defRPr>
            </a:lvl5pPr>
            <a:lvl6pPr marL="2628900" indent="-342900" fontAlgn="base">
              <a:spcBef>
                <a:spcPct val="0"/>
              </a:spcBef>
              <a:spcAft>
                <a:spcPct val="0"/>
              </a:spcAft>
              <a:defRPr>
                <a:solidFill>
                  <a:schemeClr val="tx1"/>
                </a:solidFill>
                <a:latin typeface="Arial" charset="0"/>
                <a:ea typeface="ＭＳ Ｐゴシック" charset="0"/>
              </a:defRPr>
            </a:lvl6pPr>
            <a:lvl7pPr marL="3086100" indent="-342900" fontAlgn="base">
              <a:spcBef>
                <a:spcPct val="0"/>
              </a:spcBef>
              <a:spcAft>
                <a:spcPct val="0"/>
              </a:spcAft>
              <a:defRPr>
                <a:solidFill>
                  <a:schemeClr val="tx1"/>
                </a:solidFill>
                <a:latin typeface="Arial" charset="0"/>
                <a:ea typeface="ＭＳ Ｐゴシック" charset="0"/>
              </a:defRPr>
            </a:lvl7pPr>
            <a:lvl8pPr marL="3543300" indent="-342900" fontAlgn="base">
              <a:spcBef>
                <a:spcPct val="0"/>
              </a:spcBef>
              <a:spcAft>
                <a:spcPct val="0"/>
              </a:spcAft>
              <a:defRPr>
                <a:solidFill>
                  <a:schemeClr val="tx1"/>
                </a:solidFill>
                <a:latin typeface="Arial" charset="0"/>
                <a:ea typeface="ＭＳ Ｐゴシック" charset="0"/>
              </a:defRPr>
            </a:lvl8pPr>
            <a:lvl9pPr marL="4000500" indent="-342900" fontAlgn="base">
              <a:spcBef>
                <a:spcPct val="0"/>
              </a:spcBef>
              <a:spcAft>
                <a:spcPct val="0"/>
              </a:spcAft>
              <a:defRPr>
                <a:solidFill>
                  <a:schemeClr val="tx1"/>
                </a:solidFill>
                <a:latin typeface="Arial" charset="0"/>
                <a:ea typeface="ＭＳ Ｐゴシック" charset="0"/>
              </a:defRPr>
            </a:lvl9pPr>
          </a:lstStyle>
          <a:p>
            <a:pPr>
              <a:spcBef>
                <a:spcPct val="50000"/>
              </a:spcBef>
            </a:pPr>
            <a:r>
              <a:rPr lang="en-US" sz="3100" dirty="0"/>
              <a:t>So… What is this </a:t>
            </a:r>
            <a:r>
              <a:rPr lang="ja-JP" altLang="en-US" sz="3100" dirty="0">
                <a:latin typeface="Arial"/>
              </a:rPr>
              <a:t>“</a:t>
            </a:r>
            <a:r>
              <a:rPr lang="en-US" sz="3100" dirty="0"/>
              <a:t>object</a:t>
            </a:r>
            <a:r>
              <a:rPr lang="ja-JP" altLang="en-US" sz="3100" dirty="0">
                <a:latin typeface="Arial"/>
              </a:rPr>
              <a:t>”</a:t>
            </a:r>
            <a:r>
              <a:rPr lang="en-US" sz="3100" dirty="0"/>
              <a:t> doing?</a:t>
            </a:r>
          </a:p>
          <a:p>
            <a:pPr>
              <a:spcBef>
                <a:spcPct val="50000"/>
              </a:spcBef>
            </a:pPr>
            <a:r>
              <a:rPr lang="en-US" sz="3100" dirty="0"/>
              <a:t>According to the 2</a:t>
            </a:r>
            <a:r>
              <a:rPr lang="en-US" sz="3100" baseline="30000" dirty="0"/>
              <a:t>nd</a:t>
            </a:r>
            <a:r>
              <a:rPr lang="en-US" sz="3100" dirty="0"/>
              <a:t> Law (</a:t>
            </a:r>
            <a:r>
              <a:rPr lang="en-US" sz="3100" dirty="0" err="1"/>
              <a:t>F</a:t>
            </a:r>
            <a:r>
              <a:rPr lang="en-US" sz="3100" baseline="-25000" dirty="0" err="1"/>
              <a:t>net</a:t>
            </a:r>
            <a:r>
              <a:rPr lang="en-US" sz="3100" dirty="0"/>
              <a:t> = ma), if the </a:t>
            </a:r>
            <a:r>
              <a:rPr lang="en-US" sz="3100" dirty="0" err="1"/>
              <a:t>F</a:t>
            </a:r>
            <a:r>
              <a:rPr lang="en-US" sz="3100" baseline="-25000" dirty="0" err="1"/>
              <a:t>net</a:t>
            </a:r>
            <a:r>
              <a:rPr lang="en-US" sz="3100" dirty="0"/>
              <a:t> is zero, the acceleration must be ______.  So the </a:t>
            </a:r>
            <a:r>
              <a:rPr lang="ja-JP" altLang="en-US" sz="3100" dirty="0">
                <a:latin typeface="Arial"/>
              </a:rPr>
              <a:t>“</a:t>
            </a:r>
            <a:r>
              <a:rPr lang="en-US" sz="3100" dirty="0"/>
              <a:t>object</a:t>
            </a:r>
            <a:r>
              <a:rPr lang="ja-JP" altLang="en-US" sz="3100" dirty="0">
                <a:latin typeface="Arial"/>
              </a:rPr>
              <a:t>”</a:t>
            </a:r>
            <a:r>
              <a:rPr lang="en-US" sz="3100" dirty="0"/>
              <a:t> is </a:t>
            </a:r>
            <a:r>
              <a:rPr lang="en-US" sz="3100" b="1" i="1" dirty="0"/>
              <a:t>either</a:t>
            </a:r>
            <a:r>
              <a:rPr lang="en-US" sz="3100" dirty="0"/>
              <a:t> at _____ or moving at ________ __________.</a:t>
            </a:r>
          </a:p>
          <a:p>
            <a:pPr algn="ctr">
              <a:spcBef>
                <a:spcPct val="50000"/>
              </a:spcBef>
            </a:pPr>
            <a:r>
              <a:rPr lang="en-US" sz="4000" dirty="0"/>
              <a:t>  </a:t>
            </a:r>
            <a:r>
              <a:rPr lang="en-US" sz="4400" b="1" dirty="0"/>
              <a:t>Only </a:t>
            </a:r>
            <a:r>
              <a:rPr lang="ja-JP" altLang="en-US" sz="4400" b="1" dirty="0">
                <a:latin typeface="Arial"/>
              </a:rPr>
              <a:t>“</a:t>
            </a:r>
            <a:r>
              <a:rPr lang="en-US" sz="4400" b="1" dirty="0"/>
              <a:t>__________ forces</a:t>
            </a:r>
            <a:r>
              <a:rPr lang="ja-JP" altLang="en-US" sz="4400" b="1" dirty="0">
                <a:latin typeface="Arial"/>
              </a:rPr>
              <a:t>”</a:t>
            </a:r>
            <a:r>
              <a:rPr lang="en-US" sz="4400" b="1" dirty="0"/>
              <a:t>           produce accelerations</a:t>
            </a:r>
            <a:r>
              <a:rPr lang="en-US" sz="4400" b="1" dirty="0" smtClean="0"/>
              <a:t>.</a:t>
            </a:r>
          </a:p>
          <a:p>
            <a:pPr marL="0" indent="0">
              <a:spcBef>
                <a:spcPct val="50000"/>
              </a:spcBef>
            </a:pPr>
            <a:endParaRPr lang="en-US" sz="3100" dirty="0" smtClean="0"/>
          </a:p>
        </p:txBody>
      </p:sp>
      <p:sp>
        <p:nvSpPr>
          <p:cNvPr id="5135" name="Text Box 15"/>
          <p:cNvSpPr txBox="1">
            <a:spLocks noChangeArrowheads="1"/>
          </p:cNvSpPr>
          <p:nvPr/>
        </p:nvSpPr>
        <p:spPr bwMode="auto">
          <a:xfrm>
            <a:off x="7728479" y="335986"/>
            <a:ext cx="1932120" cy="6387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0794" tIns="50397" rIns="100794" bIns="50397">
            <a:spAutoFit/>
          </a:bodyPr>
          <a:lstStyle/>
          <a:p>
            <a:pPr>
              <a:spcBef>
                <a:spcPct val="50000"/>
              </a:spcBef>
            </a:pPr>
            <a:r>
              <a:rPr lang="en-US" sz="3500" b="1">
                <a:solidFill>
                  <a:srgbClr val="FF3300"/>
                </a:solidFill>
              </a:rPr>
              <a:t>0 lbs</a:t>
            </a:r>
          </a:p>
        </p:txBody>
      </p:sp>
      <p:sp>
        <p:nvSpPr>
          <p:cNvPr id="5136" name="Text Box 16"/>
          <p:cNvSpPr txBox="1">
            <a:spLocks noChangeArrowheads="1"/>
          </p:cNvSpPr>
          <p:nvPr/>
        </p:nvSpPr>
        <p:spPr bwMode="auto">
          <a:xfrm>
            <a:off x="6488112" y="2789237"/>
            <a:ext cx="1932120" cy="6387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0794" tIns="50397" rIns="100794" bIns="50397">
            <a:spAutoFit/>
          </a:bodyPr>
          <a:lstStyle/>
          <a:p>
            <a:pPr>
              <a:spcBef>
                <a:spcPct val="50000"/>
              </a:spcBef>
            </a:pPr>
            <a:r>
              <a:rPr lang="en-US" sz="3500" b="1" dirty="0">
                <a:solidFill>
                  <a:srgbClr val="FF3300"/>
                </a:solidFill>
              </a:rPr>
              <a:t>zero</a:t>
            </a:r>
          </a:p>
        </p:txBody>
      </p:sp>
      <p:sp>
        <p:nvSpPr>
          <p:cNvPr id="5137" name="Text Box 17"/>
          <p:cNvSpPr txBox="1">
            <a:spLocks noChangeArrowheads="1"/>
          </p:cNvSpPr>
          <p:nvPr/>
        </p:nvSpPr>
        <p:spPr bwMode="auto">
          <a:xfrm>
            <a:off x="4659312" y="3322637"/>
            <a:ext cx="1932120" cy="6387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0794" tIns="50397" rIns="100794" bIns="50397">
            <a:spAutoFit/>
          </a:bodyPr>
          <a:lstStyle/>
          <a:p>
            <a:pPr>
              <a:spcBef>
                <a:spcPct val="50000"/>
              </a:spcBef>
            </a:pPr>
            <a:r>
              <a:rPr lang="en-US" sz="3500" b="1" dirty="0">
                <a:solidFill>
                  <a:srgbClr val="FF3300"/>
                </a:solidFill>
              </a:rPr>
              <a:t>rest</a:t>
            </a:r>
          </a:p>
        </p:txBody>
      </p:sp>
      <p:sp>
        <p:nvSpPr>
          <p:cNvPr id="5138" name="Text Box 18"/>
          <p:cNvSpPr txBox="1">
            <a:spLocks noChangeArrowheads="1"/>
          </p:cNvSpPr>
          <p:nvPr/>
        </p:nvSpPr>
        <p:spPr bwMode="auto">
          <a:xfrm>
            <a:off x="1077912" y="3703637"/>
            <a:ext cx="4452276" cy="6387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0794" tIns="50397" rIns="100794" bIns="50397">
            <a:spAutoFit/>
          </a:bodyPr>
          <a:lstStyle/>
          <a:p>
            <a:pPr>
              <a:spcBef>
                <a:spcPct val="50000"/>
              </a:spcBef>
            </a:pPr>
            <a:r>
              <a:rPr lang="en-US" sz="3500" b="1" dirty="0">
                <a:solidFill>
                  <a:srgbClr val="FF3300"/>
                </a:solidFill>
              </a:rPr>
              <a:t>constant  velocity</a:t>
            </a:r>
          </a:p>
        </p:txBody>
      </p:sp>
      <p:sp>
        <p:nvSpPr>
          <p:cNvPr id="5139" name="Text Box 19"/>
          <p:cNvSpPr txBox="1">
            <a:spLocks noChangeArrowheads="1"/>
          </p:cNvSpPr>
          <p:nvPr/>
        </p:nvSpPr>
        <p:spPr bwMode="auto">
          <a:xfrm>
            <a:off x="2754312" y="4541837"/>
            <a:ext cx="4452276" cy="7734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0794" tIns="50397" rIns="100794" bIns="50397">
            <a:spAutoFit/>
          </a:bodyPr>
          <a:lstStyle/>
          <a:p>
            <a:pPr>
              <a:spcBef>
                <a:spcPct val="50000"/>
              </a:spcBef>
            </a:pPr>
            <a:r>
              <a:rPr lang="en-US" sz="4400" b="1" dirty="0">
                <a:solidFill>
                  <a:srgbClr val="FF3300"/>
                </a:solidFill>
              </a:rPr>
              <a:t>unbalanced</a:t>
            </a:r>
          </a:p>
        </p:txBody>
      </p:sp>
    </p:spTree>
    <p:extLst>
      <p:ext uri="{BB962C8B-B14F-4D97-AF65-F5344CB8AC3E}">
        <p14:creationId xmlns:p14="http://schemas.microsoft.com/office/powerpoint/2010/main" val="216082830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135"/>
                                        </p:tgtEl>
                                        <p:attrNameLst>
                                          <p:attrName>style.visibility</p:attrName>
                                        </p:attrNameLst>
                                      </p:cBhvr>
                                      <p:to>
                                        <p:strVal val="visible"/>
                                      </p:to>
                                    </p:set>
                                    <p:animEffect transition="in" filter="dissolve">
                                      <p:cBhvr>
                                        <p:cTn id="7" dur="500"/>
                                        <p:tgtEl>
                                          <p:spTgt spid="513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136"/>
                                        </p:tgtEl>
                                        <p:attrNameLst>
                                          <p:attrName>style.visibility</p:attrName>
                                        </p:attrNameLst>
                                      </p:cBhvr>
                                      <p:to>
                                        <p:strVal val="visible"/>
                                      </p:to>
                                    </p:set>
                                    <p:animEffect transition="in" filter="dissolve">
                                      <p:cBhvr>
                                        <p:cTn id="12" dur="500"/>
                                        <p:tgtEl>
                                          <p:spTgt spid="513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5137"/>
                                        </p:tgtEl>
                                        <p:attrNameLst>
                                          <p:attrName>style.visibility</p:attrName>
                                        </p:attrNameLst>
                                      </p:cBhvr>
                                      <p:to>
                                        <p:strVal val="visible"/>
                                      </p:to>
                                    </p:set>
                                    <p:animEffect transition="in" filter="dissolve">
                                      <p:cBhvr>
                                        <p:cTn id="17" dur="500"/>
                                        <p:tgtEl>
                                          <p:spTgt spid="513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5138"/>
                                        </p:tgtEl>
                                        <p:attrNameLst>
                                          <p:attrName>style.visibility</p:attrName>
                                        </p:attrNameLst>
                                      </p:cBhvr>
                                      <p:to>
                                        <p:strVal val="visible"/>
                                      </p:to>
                                    </p:set>
                                    <p:animEffect transition="in" filter="dissolve">
                                      <p:cBhvr>
                                        <p:cTn id="22" dur="500"/>
                                        <p:tgtEl>
                                          <p:spTgt spid="5138"/>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5139"/>
                                        </p:tgtEl>
                                        <p:attrNameLst>
                                          <p:attrName>style.visibility</p:attrName>
                                        </p:attrNameLst>
                                      </p:cBhvr>
                                      <p:to>
                                        <p:strVal val="visible"/>
                                      </p:to>
                                    </p:set>
                                    <p:animEffect transition="in" filter="dissolve">
                                      <p:cBhvr>
                                        <p:cTn id="27" dur="500"/>
                                        <p:tgtEl>
                                          <p:spTgt spid="51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35" grpId="0"/>
      <p:bldP spid="5136" grpId="0"/>
      <p:bldP spid="5137" grpId="0"/>
      <p:bldP spid="5138" grpId="0"/>
      <p:bldP spid="513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WordArt 4"/>
          <p:cNvSpPr>
            <a:spLocks noChangeArrowheads="1" noChangeShapeType="1" noTextEdit="1"/>
          </p:cNvSpPr>
          <p:nvPr/>
        </p:nvSpPr>
        <p:spPr bwMode="auto">
          <a:xfrm>
            <a:off x="1848115" y="251989"/>
            <a:ext cx="5796359" cy="839964"/>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lIns="100794" tIns="50397" rIns="100794" bIns="50397" fromWordArt="1">
            <a:prstTxWarp prst="textPlain">
              <a:avLst>
                <a:gd name="adj" fmla="val 50000"/>
              </a:avLst>
            </a:prstTxWarp>
          </a:bodyPr>
          <a:lstStyle/>
          <a:p>
            <a:pPr algn="ctr"/>
            <a:r>
              <a:rPr lang="en-US" sz="4000" kern="10">
                <a:solidFill>
                  <a:srgbClr val="336699"/>
                </a:solidFill>
                <a:effectLst>
                  <a:outerShdw blurRad="63500" dist="46662" dir="2115817" algn="ctr" rotWithShape="0">
                    <a:srgbClr val="B2B2B2">
                      <a:alpha val="80000"/>
                    </a:srgbClr>
                  </a:outerShdw>
                </a:effectLst>
                <a:latin typeface="Times New Roman"/>
                <a:ea typeface="Times New Roman"/>
                <a:cs typeface="Times New Roman"/>
              </a:rPr>
              <a:t>The Unit of Force</a:t>
            </a:r>
          </a:p>
        </p:txBody>
      </p:sp>
      <p:sp>
        <p:nvSpPr>
          <p:cNvPr id="6149" name="Text Box 5"/>
          <p:cNvSpPr txBox="1">
            <a:spLocks noChangeArrowheads="1"/>
          </p:cNvSpPr>
          <p:nvPr/>
        </p:nvSpPr>
        <p:spPr bwMode="auto">
          <a:xfrm>
            <a:off x="336021" y="1427939"/>
            <a:ext cx="9324578" cy="5722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0794" tIns="50397" rIns="100794" bIns="50397">
            <a:spAutoFit/>
          </a:bodyPr>
          <a:lstStyle/>
          <a:p>
            <a:pPr>
              <a:spcBef>
                <a:spcPct val="50000"/>
              </a:spcBef>
            </a:pPr>
            <a:endParaRPr lang="en-US" sz="3100"/>
          </a:p>
        </p:txBody>
      </p:sp>
      <p:sp>
        <p:nvSpPr>
          <p:cNvPr id="6150" name="Text Box 6"/>
          <p:cNvSpPr txBox="1">
            <a:spLocks noChangeArrowheads="1"/>
          </p:cNvSpPr>
          <p:nvPr/>
        </p:nvSpPr>
        <p:spPr bwMode="auto">
          <a:xfrm>
            <a:off x="0" y="1427939"/>
            <a:ext cx="10080625" cy="5970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0794" tIns="50397" rIns="100794" bIns="50397">
            <a:spAutoFit/>
          </a:bodyPr>
          <a:lstStyle/>
          <a:p>
            <a:pPr>
              <a:spcBef>
                <a:spcPct val="50000"/>
              </a:spcBef>
              <a:buFontTx/>
              <a:buChar char="•"/>
            </a:pPr>
            <a:r>
              <a:rPr lang="en-US" sz="3500" dirty="0"/>
              <a:t> In the SI (metric) system .... the ____________  </a:t>
            </a:r>
            <a:endParaRPr lang="en-US" sz="3500" dirty="0" smtClean="0"/>
          </a:p>
          <a:p>
            <a:pPr>
              <a:spcBef>
                <a:spcPct val="50000"/>
              </a:spcBef>
              <a:buFontTx/>
              <a:buChar char="•"/>
            </a:pPr>
            <a:r>
              <a:rPr lang="en-US" sz="3500" dirty="0" smtClean="0"/>
              <a:t>  In the English system …. ___________</a:t>
            </a:r>
          </a:p>
          <a:p>
            <a:pPr algn="ctr">
              <a:spcBef>
                <a:spcPct val="50000"/>
              </a:spcBef>
            </a:pPr>
            <a:r>
              <a:rPr lang="en-US" sz="3500" i="1" dirty="0" smtClean="0">
                <a:solidFill>
                  <a:srgbClr val="B54721"/>
                </a:solidFill>
              </a:rPr>
              <a:t>(One N is equal to 0.225 </a:t>
            </a:r>
            <a:r>
              <a:rPr lang="en-US" sz="3500" i="1" dirty="0" err="1" smtClean="0">
                <a:solidFill>
                  <a:srgbClr val="B54721"/>
                </a:solidFill>
              </a:rPr>
              <a:t>lb</a:t>
            </a:r>
            <a:r>
              <a:rPr lang="en-US" sz="3500" i="1" dirty="0" smtClean="0">
                <a:solidFill>
                  <a:srgbClr val="B54721"/>
                </a:solidFill>
              </a:rPr>
              <a:t>, or 1 </a:t>
            </a:r>
            <a:r>
              <a:rPr lang="en-US" sz="3500" i="1" dirty="0" err="1" smtClean="0">
                <a:solidFill>
                  <a:srgbClr val="B54721"/>
                </a:solidFill>
              </a:rPr>
              <a:t>lb</a:t>
            </a:r>
            <a:r>
              <a:rPr lang="en-US" sz="3500" i="1" dirty="0" smtClean="0">
                <a:solidFill>
                  <a:srgbClr val="B54721"/>
                </a:solidFill>
              </a:rPr>
              <a:t> equals 4.45 N.)</a:t>
            </a:r>
            <a:endParaRPr lang="en-US" sz="3500" i="1" dirty="0">
              <a:solidFill>
                <a:srgbClr val="B54721"/>
              </a:solidFill>
            </a:endParaRPr>
          </a:p>
          <a:p>
            <a:pPr>
              <a:spcBef>
                <a:spcPct val="50000"/>
              </a:spcBef>
            </a:pPr>
            <a:r>
              <a:rPr lang="en-US" sz="4400" dirty="0" smtClean="0"/>
              <a:t>So</a:t>
            </a:r>
            <a:r>
              <a:rPr lang="en-US" sz="4400" dirty="0"/>
              <a:t>, what</a:t>
            </a:r>
            <a:r>
              <a:rPr lang="ja-JP" altLang="en-US" sz="4400" dirty="0">
                <a:latin typeface="Arial"/>
              </a:rPr>
              <a:t>’</a:t>
            </a:r>
            <a:r>
              <a:rPr lang="en-US" sz="4400" dirty="0"/>
              <a:t>s a Newton</a:t>
            </a:r>
            <a:r>
              <a:rPr lang="en-US" sz="4400" dirty="0" smtClean="0"/>
              <a:t>?</a:t>
            </a:r>
          </a:p>
          <a:p>
            <a:pPr>
              <a:spcBef>
                <a:spcPct val="50000"/>
              </a:spcBef>
            </a:pPr>
            <a:r>
              <a:rPr lang="en-US" sz="4400" dirty="0" smtClean="0"/>
              <a:t>1 N is the amount of force required to accelerate a 1 kg object at ___ m/s</a:t>
            </a:r>
            <a:r>
              <a:rPr lang="en-US" sz="4400" baseline="30000" dirty="0" smtClean="0"/>
              <a:t>2</a:t>
            </a:r>
            <a:r>
              <a:rPr lang="en-US" sz="4400" dirty="0" smtClean="0"/>
              <a:t>….</a:t>
            </a:r>
          </a:p>
          <a:p>
            <a:pPr algn="ctr">
              <a:spcBef>
                <a:spcPct val="50000"/>
              </a:spcBef>
            </a:pPr>
            <a:r>
              <a:rPr lang="en-US" sz="4400" dirty="0" smtClean="0"/>
              <a:t>1 N = (1 kg)(_____) </a:t>
            </a:r>
            <a:endParaRPr lang="en-US" sz="4400" dirty="0"/>
          </a:p>
        </p:txBody>
      </p:sp>
      <p:sp>
        <p:nvSpPr>
          <p:cNvPr id="6151" name="Text Box 7"/>
          <p:cNvSpPr txBox="1">
            <a:spLocks noChangeArrowheads="1"/>
          </p:cNvSpPr>
          <p:nvPr/>
        </p:nvSpPr>
        <p:spPr bwMode="auto">
          <a:xfrm>
            <a:off x="5954712" y="1341437"/>
            <a:ext cx="2856177" cy="6387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0794" tIns="50397" rIns="100794" bIns="50397">
            <a:spAutoFit/>
          </a:bodyPr>
          <a:lstStyle/>
          <a:p>
            <a:pPr>
              <a:spcBef>
                <a:spcPct val="50000"/>
              </a:spcBef>
            </a:pPr>
            <a:r>
              <a:rPr lang="en-US" sz="3500" b="1" dirty="0">
                <a:solidFill>
                  <a:srgbClr val="FF3300"/>
                </a:solidFill>
              </a:rPr>
              <a:t>Newton (N)</a:t>
            </a:r>
          </a:p>
        </p:txBody>
      </p:sp>
      <p:sp>
        <p:nvSpPr>
          <p:cNvPr id="6152" name="Text Box 8"/>
          <p:cNvSpPr txBox="1">
            <a:spLocks noChangeArrowheads="1"/>
          </p:cNvSpPr>
          <p:nvPr/>
        </p:nvSpPr>
        <p:spPr bwMode="auto">
          <a:xfrm>
            <a:off x="5040312" y="2179637"/>
            <a:ext cx="2856177" cy="6387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0794" tIns="50397" rIns="100794" bIns="50397">
            <a:spAutoFit/>
          </a:bodyPr>
          <a:lstStyle/>
          <a:p>
            <a:pPr>
              <a:spcBef>
                <a:spcPct val="50000"/>
              </a:spcBef>
            </a:pPr>
            <a:r>
              <a:rPr lang="en-US" sz="3500" b="1" dirty="0">
                <a:solidFill>
                  <a:srgbClr val="FF3300"/>
                </a:solidFill>
              </a:rPr>
              <a:t>Pound (</a:t>
            </a:r>
            <a:r>
              <a:rPr lang="en-US" sz="3500" b="1" dirty="0" err="1">
                <a:solidFill>
                  <a:srgbClr val="FF3300"/>
                </a:solidFill>
              </a:rPr>
              <a:t>lb</a:t>
            </a:r>
            <a:r>
              <a:rPr lang="en-US" sz="3500" b="1" dirty="0">
                <a:solidFill>
                  <a:srgbClr val="FF3300"/>
                </a:solidFill>
              </a:rPr>
              <a:t>)</a:t>
            </a:r>
          </a:p>
        </p:txBody>
      </p:sp>
      <p:sp>
        <p:nvSpPr>
          <p:cNvPr id="6153" name="Text Box 9"/>
          <p:cNvSpPr txBox="1">
            <a:spLocks noChangeArrowheads="1"/>
          </p:cNvSpPr>
          <p:nvPr/>
        </p:nvSpPr>
        <p:spPr bwMode="auto">
          <a:xfrm>
            <a:off x="6259512" y="5303837"/>
            <a:ext cx="1344083" cy="7734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0794" tIns="50397" rIns="100794" bIns="50397">
            <a:spAutoFit/>
          </a:bodyPr>
          <a:lstStyle/>
          <a:p>
            <a:pPr>
              <a:spcBef>
                <a:spcPct val="50000"/>
              </a:spcBef>
            </a:pPr>
            <a:r>
              <a:rPr lang="en-US" sz="4400" b="1" dirty="0">
                <a:solidFill>
                  <a:srgbClr val="FF3300"/>
                </a:solidFill>
              </a:rPr>
              <a:t>1</a:t>
            </a:r>
            <a:endParaRPr lang="en-US" sz="4400" b="1" baseline="30000" dirty="0">
              <a:solidFill>
                <a:srgbClr val="FF3300"/>
              </a:solidFill>
            </a:endParaRPr>
          </a:p>
        </p:txBody>
      </p:sp>
      <p:sp>
        <p:nvSpPr>
          <p:cNvPr id="6154" name="Text Box 10"/>
          <p:cNvSpPr txBox="1">
            <a:spLocks noChangeArrowheads="1"/>
          </p:cNvSpPr>
          <p:nvPr/>
        </p:nvSpPr>
        <p:spPr bwMode="auto">
          <a:xfrm>
            <a:off x="5649912" y="6446837"/>
            <a:ext cx="2856177" cy="6387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0794" tIns="50397" rIns="100794" bIns="50397">
            <a:spAutoFit/>
          </a:bodyPr>
          <a:lstStyle/>
          <a:p>
            <a:pPr>
              <a:spcBef>
                <a:spcPct val="50000"/>
              </a:spcBef>
            </a:pPr>
            <a:r>
              <a:rPr lang="en-US" sz="3500" b="1" dirty="0">
                <a:solidFill>
                  <a:srgbClr val="FF3300"/>
                </a:solidFill>
              </a:rPr>
              <a:t>1 m/s</a:t>
            </a:r>
            <a:r>
              <a:rPr lang="en-US" sz="3500" b="1" baseline="30000" dirty="0">
                <a:solidFill>
                  <a:srgbClr val="FF3300"/>
                </a:solidFill>
              </a:rPr>
              <a:t>2</a:t>
            </a:r>
          </a:p>
        </p:txBody>
      </p:sp>
    </p:spTree>
    <p:extLst>
      <p:ext uri="{BB962C8B-B14F-4D97-AF65-F5344CB8AC3E}">
        <p14:creationId xmlns:p14="http://schemas.microsoft.com/office/powerpoint/2010/main" val="75582377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151"/>
                                        </p:tgtEl>
                                        <p:attrNameLst>
                                          <p:attrName>style.visibility</p:attrName>
                                        </p:attrNameLst>
                                      </p:cBhvr>
                                      <p:to>
                                        <p:strVal val="visible"/>
                                      </p:to>
                                    </p:set>
                                    <p:animEffect transition="in" filter="dissolve">
                                      <p:cBhvr>
                                        <p:cTn id="7" dur="500"/>
                                        <p:tgtEl>
                                          <p:spTgt spid="615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152"/>
                                        </p:tgtEl>
                                        <p:attrNameLst>
                                          <p:attrName>style.visibility</p:attrName>
                                        </p:attrNameLst>
                                      </p:cBhvr>
                                      <p:to>
                                        <p:strVal val="visible"/>
                                      </p:to>
                                    </p:set>
                                    <p:animEffect transition="in" filter="dissolve">
                                      <p:cBhvr>
                                        <p:cTn id="12" dur="500"/>
                                        <p:tgtEl>
                                          <p:spTgt spid="615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6150">
                                            <p:txEl>
                                              <p:pRg st="2" end="2"/>
                                            </p:txEl>
                                          </p:spTgt>
                                        </p:tgtEl>
                                        <p:attrNameLst>
                                          <p:attrName>style.visibility</p:attrName>
                                        </p:attrNameLst>
                                      </p:cBhvr>
                                      <p:to>
                                        <p:strVal val="visible"/>
                                      </p:to>
                                    </p:set>
                                    <p:animEffect transition="in" filter="dissolve">
                                      <p:cBhvr>
                                        <p:cTn id="17" dur="500"/>
                                        <p:tgtEl>
                                          <p:spTgt spid="615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6153"/>
                                        </p:tgtEl>
                                        <p:attrNameLst>
                                          <p:attrName>style.visibility</p:attrName>
                                        </p:attrNameLst>
                                      </p:cBhvr>
                                      <p:to>
                                        <p:strVal val="visible"/>
                                      </p:to>
                                    </p:set>
                                    <p:animEffect transition="in" filter="dissolve">
                                      <p:cBhvr>
                                        <p:cTn id="22" dur="500"/>
                                        <p:tgtEl>
                                          <p:spTgt spid="6153"/>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6154"/>
                                        </p:tgtEl>
                                        <p:attrNameLst>
                                          <p:attrName>style.visibility</p:attrName>
                                        </p:attrNameLst>
                                      </p:cBhvr>
                                      <p:to>
                                        <p:strVal val="visible"/>
                                      </p:to>
                                    </p:set>
                                    <p:animEffect transition="in" filter="dissolve">
                                      <p:cBhvr>
                                        <p:cTn id="27" dur="500"/>
                                        <p:tgtEl>
                                          <p:spTgt spid="6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1" grpId="0"/>
      <p:bldP spid="6152" grpId="0"/>
      <p:bldP spid="6153" grpId="0"/>
      <p:bldP spid="615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5725"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5312" y="1707927"/>
            <a:ext cx="8027747" cy="48630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15726" name="Text Box 14"/>
          <p:cNvSpPr txBox="1">
            <a:spLocks noChangeArrowheads="1"/>
          </p:cNvSpPr>
          <p:nvPr/>
        </p:nvSpPr>
        <p:spPr bwMode="auto">
          <a:xfrm>
            <a:off x="0" y="1"/>
            <a:ext cx="10080625" cy="1781423"/>
          </a:xfrm>
          <a:prstGeom prst="rect">
            <a:avLst/>
          </a:prstGeom>
          <a:solidFill>
            <a:srgbClr val="60A1B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0794" tIns="50397" rIns="100794" bIns="50397">
            <a:spAutoFit/>
          </a:bodyPr>
          <a:lstStyle/>
          <a:p>
            <a:pPr>
              <a:spcBef>
                <a:spcPct val="50000"/>
              </a:spcBef>
            </a:pPr>
            <a:r>
              <a:rPr lang="en-US" sz="4400" dirty="0"/>
              <a:t>2nd </a:t>
            </a:r>
            <a:r>
              <a:rPr lang="en-US" sz="4400" dirty="0" smtClean="0"/>
              <a:t>law in terms of </a:t>
            </a:r>
            <a:r>
              <a:rPr lang="en-US" sz="4400" b="1" dirty="0" smtClean="0"/>
              <a:t>ACCELERATION</a:t>
            </a:r>
            <a:r>
              <a:rPr lang="en-US" sz="4400" dirty="0" smtClean="0"/>
              <a:t>:</a:t>
            </a:r>
            <a:endParaRPr lang="en-US" sz="4400" dirty="0"/>
          </a:p>
          <a:p>
            <a:pPr>
              <a:spcBef>
                <a:spcPct val="50000"/>
              </a:spcBef>
            </a:pPr>
            <a:r>
              <a:rPr lang="en-US" sz="4400" dirty="0"/>
              <a:t>   </a:t>
            </a:r>
            <a:r>
              <a:rPr lang="en-US" sz="4400" dirty="0" smtClean="0"/>
              <a:t>A.  </a:t>
            </a:r>
            <a:r>
              <a:rPr lang="en-US" sz="4400" dirty="0"/>
              <a:t>More Force = More Acceleration</a:t>
            </a:r>
            <a:endParaRPr lang="en-US" dirty="0"/>
          </a:p>
        </p:txBody>
      </p:sp>
      <p:sp>
        <p:nvSpPr>
          <p:cNvPr id="115727" name="Text Box 15"/>
          <p:cNvSpPr txBox="1">
            <a:spLocks noChangeArrowheads="1"/>
          </p:cNvSpPr>
          <p:nvPr/>
        </p:nvSpPr>
        <p:spPr bwMode="auto">
          <a:xfrm>
            <a:off x="0" y="6700463"/>
            <a:ext cx="10080625" cy="6387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0794" tIns="50397" rIns="100794" bIns="50397">
            <a:spAutoFit/>
          </a:bodyPr>
          <a:lstStyle/>
          <a:p>
            <a:pPr algn="ctr">
              <a:spcBef>
                <a:spcPct val="50000"/>
              </a:spcBef>
            </a:pPr>
            <a:r>
              <a:rPr lang="en-US" sz="3500"/>
              <a:t>What type of relationship is this?</a:t>
            </a:r>
            <a:r>
              <a:rPr lang="en-US"/>
              <a:t>  </a:t>
            </a:r>
          </a:p>
        </p:txBody>
      </p:sp>
      <p:sp>
        <p:nvSpPr>
          <p:cNvPr id="2" name="Rectangle 1"/>
          <p:cNvSpPr/>
          <p:nvPr/>
        </p:nvSpPr>
        <p:spPr>
          <a:xfrm>
            <a:off x="6488112" y="3551237"/>
            <a:ext cx="1981200" cy="457200"/>
          </a:xfrm>
          <a:prstGeom prst="rect">
            <a:avLst/>
          </a:prstGeom>
          <a:noFill/>
          <a:ln w="38100" cmpd="sng">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1077912" y="3551237"/>
            <a:ext cx="1143000" cy="457200"/>
          </a:xfrm>
          <a:prstGeom prst="rect">
            <a:avLst/>
          </a:prstGeom>
          <a:noFill/>
          <a:ln w="38100" cmpd="sng">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488112" y="5989637"/>
            <a:ext cx="1981200" cy="457200"/>
          </a:xfrm>
          <a:prstGeom prst="rect">
            <a:avLst/>
          </a:prstGeom>
          <a:noFill/>
          <a:ln w="38100" cmpd="sng">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1077912" y="6065837"/>
            <a:ext cx="1219200" cy="457200"/>
          </a:xfrm>
          <a:prstGeom prst="rect">
            <a:avLst/>
          </a:prstGeom>
          <a:noFill/>
          <a:ln w="38100" cmpd="sng">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9414680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5727"/>
                                        </p:tgtEl>
                                        <p:attrNameLst>
                                          <p:attrName>style.visibility</p:attrName>
                                        </p:attrNameLst>
                                      </p:cBhvr>
                                      <p:to>
                                        <p:strVal val="visible"/>
                                      </p:to>
                                    </p:set>
                                    <p:animEffect transition="in" filter="dissolve">
                                      <p:cBhvr>
                                        <p:cTn id="7" dur="500"/>
                                        <p:tgtEl>
                                          <p:spTgt spid="1157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72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504031" y="806716"/>
            <a:ext cx="9072563" cy="1259946"/>
          </a:xfrm>
        </p:spPr>
        <p:txBody>
          <a:bodyPr/>
          <a:lstStyle/>
          <a:p>
            <a:r>
              <a:rPr lang="en-US"/>
              <a:t>The larger the net force acting on an object, the greater its acceleration!</a:t>
            </a:r>
          </a:p>
        </p:txBody>
      </p:sp>
      <p:sp>
        <p:nvSpPr>
          <p:cNvPr id="63509" name="Text Box 21"/>
          <p:cNvSpPr txBox="1">
            <a:spLocks noChangeArrowheads="1"/>
          </p:cNvSpPr>
          <p:nvPr/>
        </p:nvSpPr>
        <p:spPr bwMode="auto">
          <a:xfrm>
            <a:off x="0" y="2855878"/>
            <a:ext cx="10080625" cy="2252154"/>
          </a:xfrm>
          <a:prstGeom prst="rect">
            <a:avLst/>
          </a:prstGeom>
          <a:solidFill>
            <a:srgbClr val="225A6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0794" tIns="50397" rIns="100794" bIns="50397">
            <a:spAutoFit/>
          </a:bodyPr>
          <a:lstStyle/>
          <a:p>
            <a:pPr algn="ctr">
              <a:spcBef>
                <a:spcPct val="50000"/>
              </a:spcBef>
            </a:pPr>
            <a:r>
              <a:rPr lang="en-US" sz="3500" dirty="0">
                <a:solidFill>
                  <a:srgbClr val="F1FF1B"/>
                </a:solidFill>
                <a:latin typeface="+mj-lt"/>
              </a:rPr>
              <a:t>2X the force -------- 2X the acceleration</a:t>
            </a:r>
          </a:p>
          <a:p>
            <a:pPr algn="ctr">
              <a:spcBef>
                <a:spcPct val="50000"/>
              </a:spcBef>
            </a:pPr>
            <a:r>
              <a:rPr lang="en-US" sz="3500" dirty="0">
                <a:solidFill>
                  <a:srgbClr val="F1FF1B"/>
                </a:solidFill>
                <a:latin typeface="+mj-lt"/>
              </a:rPr>
              <a:t>3X the force ----------- 3X the acceleration</a:t>
            </a:r>
          </a:p>
          <a:p>
            <a:pPr algn="ctr">
              <a:spcBef>
                <a:spcPct val="50000"/>
              </a:spcBef>
            </a:pPr>
            <a:r>
              <a:rPr lang="en-US" sz="3500" dirty="0">
                <a:solidFill>
                  <a:srgbClr val="F1FF1B"/>
                </a:solidFill>
                <a:latin typeface="+mj-lt"/>
              </a:rPr>
              <a:t>(1/2) half the force ------------- 1/2 the acceleration</a:t>
            </a:r>
            <a:endParaRPr lang="en-US" dirty="0">
              <a:latin typeface="+mj-lt"/>
            </a:endParaRPr>
          </a:p>
        </p:txBody>
      </p:sp>
    </p:spTree>
    <p:extLst>
      <p:ext uri="{BB962C8B-B14F-4D97-AF65-F5344CB8AC3E}">
        <p14:creationId xmlns:p14="http://schemas.microsoft.com/office/powerpoint/2010/main" val="274605438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Summer">
  <a:themeElements>
    <a:clrScheme name="Summer">
      <a:dk1>
        <a:sysClr val="windowText" lastClr="000000"/>
      </a:dk1>
      <a:lt1>
        <a:sysClr val="window" lastClr="FFFFFF"/>
      </a:lt1>
      <a:dk2>
        <a:srgbClr val="D16207"/>
      </a:dk2>
      <a:lt2>
        <a:srgbClr val="F0B31E"/>
      </a:lt2>
      <a:accent1>
        <a:srgbClr val="51A6C2"/>
      </a:accent1>
      <a:accent2>
        <a:srgbClr val="51C2A9"/>
      </a:accent2>
      <a:accent3>
        <a:srgbClr val="7EC251"/>
      </a:accent3>
      <a:accent4>
        <a:srgbClr val="E1DC53"/>
      </a:accent4>
      <a:accent5>
        <a:srgbClr val="B54721"/>
      </a:accent5>
      <a:accent6>
        <a:srgbClr val="A16BB1"/>
      </a:accent6>
      <a:hlink>
        <a:srgbClr val="A40A06"/>
      </a:hlink>
      <a:folHlink>
        <a:srgbClr val="837F16"/>
      </a:folHlink>
    </a:clrScheme>
    <a:fontScheme name="Office 2">
      <a:majorFont>
        <a:latin typeface="Calibri"/>
        <a:ea typeface=""/>
        <a:cs typeface=""/>
        <a:font script="Jpan" typeface="ＭＳ 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mbria"/>
        <a:ea typeface=""/>
        <a:cs typeface=""/>
        <a:font script="Jpan" typeface="ＭＳ Ｐ明朝"/>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Summer">
      <a:fillStyleLst>
        <a:solidFill>
          <a:schemeClr val="phClr"/>
        </a:solidFill>
        <a:solidFill>
          <a:schemeClr val="phClr">
            <a:tint val="90000"/>
            <a:satMod val="135000"/>
          </a:schemeClr>
        </a:solidFill>
        <a:solidFill>
          <a:schemeClr val="phClr">
            <a:shade val="80000"/>
            <a:satMod val="110000"/>
          </a:schemeClr>
        </a:solidFill>
      </a:fillStyleLst>
      <a:lnStyleLst>
        <a:ln w="9525" cap="flat" cmpd="sng" algn="ctr">
          <a:solidFill>
            <a:schemeClr val="phClr">
              <a:satMod val="135000"/>
            </a:schemeClr>
          </a:solidFill>
          <a:prstDash val="solid"/>
        </a:ln>
        <a:ln w="25400" cap="flat" cmpd="sng" algn="ctr">
          <a:solidFill>
            <a:schemeClr val="phClr">
              <a:satMod val="150000"/>
            </a:schemeClr>
          </a:solidFill>
          <a:prstDash val="solid"/>
        </a:ln>
        <a:ln w="38100" cap="flat" cmpd="sng" algn="ctr">
          <a:solidFill>
            <a:schemeClr val="phClr">
              <a:satMod val="150000"/>
            </a:schemeClr>
          </a:solidFill>
          <a:prstDash val="solid"/>
        </a:ln>
      </a:lnStyleLst>
      <a:effectStyleLst>
        <a:effectStyle>
          <a:effectLst/>
        </a:effectStyle>
        <a:effectStyle>
          <a:effectLst>
            <a:outerShdw blurRad="76200" sx="101000" sy="101000" algn="ctr" rotWithShape="0">
              <a:srgbClr val="000000">
                <a:alpha val="50000"/>
              </a:srgbClr>
            </a:outerShdw>
            <a:reflection blurRad="12700" stA="20000" endPos="35000" dist="63500" dir="5400000" sy="-100000" rotWithShape="0"/>
          </a:effectLst>
        </a:effectStyle>
        <a:effectStyle>
          <a:effectLst>
            <a:outerShdw blurRad="127000" sx="103000" sy="103000" algn="ctr" rotWithShape="0">
              <a:srgbClr val="FFFFFF">
                <a:alpha val="65000"/>
              </a:srgbClr>
            </a:outerShdw>
          </a:effectLst>
          <a:scene3d>
            <a:camera prst="orthographicFront">
              <a:rot lat="0" lon="0" rev="0"/>
            </a:camera>
            <a:lightRig rig="morning" dir="t">
              <a:rot lat="0" lon="0" rev="1200000"/>
            </a:lightRig>
          </a:scene3d>
          <a:sp3d>
            <a:bevelT w="254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gs>
            <a:gs pos="100000">
              <a:schemeClr val="tx2"/>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Summer.thmx</Template>
  <TotalTime>370</TotalTime>
  <Words>857</Words>
  <Application>Microsoft Macintosh PowerPoint</Application>
  <PresentationFormat>Custom</PresentationFormat>
  <Paragraphs>134</Paragraphs>
  <Slides>18</Slides>
  <Notes>13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0" baseType="lpstr">
      <vt:lpstr>Summer</vt:lpstr>
      <vt:lpstr>Equation</vt:lpstr>
      <vt:lpstr>PowerPoint Presentation</vt:lpstr>
      <vt:lpstr>Newton’s 2nd Law of Motion</vt:lpstr>
      <vt:lpstr>Newton's 2nd Law of Motion</vt:lpstr>
      <vt:lpstr>Newton's Second Law (cont.)</vt:lpstr>
      <vt:lpstr>PowerPoint Presentation</vt:lpstr>
      <vt:lpstr>PowerPoint Presentation</vt:lpstr>
      <vt:lpstr>PowerPoint Presentation</vt:lpstr>
      <vt:lpstr>PowerPoint Presentation</vt:lpstr>
      <vt:lpstr>The larger the net force acting on an object, the greater its acceleration!</vt:lpstr>
      <vt:lpstr>Practice Problem:</vt:lpstr>
      <vt:lpstr>Practice continued…  </vt:lpstr>
      <vt:lpstr>B.  More Mass = Less Acceleration</vt:lpstr>
      <vt:lpstr>PowerPoint Presentation</vt:lpstr>
      <vt:lpstr>PowerPoint Presentation</vt:lpstr>
      <vt:lpstr>Newton's Second Law (cont.)</vt:lpstr>
      <vt:lpstr>Newton's 2nd Law - Defined</vt:lpstr>
      <vt:lpstr>PowerPoint Presentation</vt:lpstr>
      <vt:lpstr>NEWTON’S SECOND LAW</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Newton's 2nd Law of Motion</dc:title>
  <cp:lastModifiedBy>Jillian Boisse</cp:lastModifiedBy>
  <cp:revision>23</cp:revision>
  <cp:lastPrinted>2012-02-28T15:46:30Z</cp:lastPrinted>
  <dcterms:created xsi:type="dcterms:W3CDTF">2012-02-28T15:40:05Z</dcterms:created>
  <dcterms:modified xsi:type="dcterms:W3CDTF">2013-02-12T12:39:56Z</dcterms:modified>
</cp:coreProperties>
</file>